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9606" y="835223"/>
            <a:ext cx="184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with no color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2850" y="2039778"/>
            <a:ext cx="199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text with RGB color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4760" y="3244333"/>
            <a:ext cx="22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text with theme color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6783" y="4448888"/>
            <a:ext cx="333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text with theme color 25% darker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8724" y="5653443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 with theme color 40% lighter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1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2013-11-10T22:07:41Z</dcterms:modified>
  <cp:category/>
</cp:coreProperties>
</file>