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220" d="100"/>
          <a:sy n="220" d="100"/>
        </p:scale>
        <p:origin x="-10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4" name="Picture 3" descr="python-power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5877272"/>
            <a:ext cx="1778000" cy="711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8</cp:revision>
  <dcterms:created xsi:type="dcterms:W3CDTF">2012-11-17T11:07:40Z</dcterms:created>
  <dcterms:modified xsi:type="dcterms:W3CDTF">2014-03-21T06:28:00Z</dcterms:modified>
  <cp:category/>
</cp:coreProperties>
</file>