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"/>
  </p:handout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20" d="100"/>
          <a:sy n="220" d="100"/>
        </p:scale>
        <p:origin x="-10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77532-119A-C644-9C15-8514EBCFBC02}" type="datetimeFigureOut">
              <a:rPr lang="en-US" smtClean="0"/>
              <a:t>3/9/14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AB50E7-F458-0049-BAB3-2B637CFFF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044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06084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92274" y="4221163"/>
            <a:ext cx="6048077" cy="9144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7544" y="1772816"/>
            <a:ext cx="8208912" cy="468052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17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8</cp:revision>
  <dcterms:created xsi:type="dcterms:W3CDTF">2012-11-17T11:07:40Z</dcterms:created>
  <dcterms:modified xsi:type="dcterms:W3CDTF">2014-03-09T22:19:26Z</dcterms:modified>
  <cp:category/>
</cp:coreProperties>
</file>