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-466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notesMaster" Target="notesMasters/notesMaster1.xml"/>
  <Relationship Id="rId5" Type="http://schemas.openxmlformats.org/officeDocument/2006/relationships/printerSettings" Target="printerSettings/printerSettings1.bin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heme" Target="theme/theme1.xml"/>
  <Relationship Id="rId9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notesMasters/_rels/notesMaster1.xml.rels><?xml version='1.0' encoding='UTF-8' standalone='yes'?>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29B2-DFF1-1E43-8067-993FDF8ED43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FFEF5-9245-3540-A65C-F4B3C58B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/notesSlides/_rels/notesSlide2.xml.rels><?xml version='1.0' encoding='UTF-8' standalone='yes'?>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 in inherited position and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FEF5-9245-3540-A65C-F4B3C58BAE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98613" y="480646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68312" y="1700212"/>
            <a:ext cx="8208143" cy="4537099"/>
          </a:xfrm>
        </p:spPr>
        <p:txBody>
          <a:bodyPr/>
          <a:lstStyle/>
          <a:p>
            <a:r>
              <a:rPr lang="en-US" dirty="0" smtClean="0"/>
              <a:t>Notes in modified position and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20844" y="8456613"/>
            <a:ext cx="2971800" cy="457200"/>
          </a:xfrm>
        </p:spPr>
        <p:txBody>
          <a:bodyPr/>
          <a:lstStyle/>
          <a:p>
            <a:fld id="{9CDFFEF5-9245-3540-A65C-F4B3C58BAE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7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8312" y="1700212"/>
            <a:ext cx="8208143" cy="4537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444" y="1686508"/>
            <a:ext cx="6923112" cy="348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8312" y="1700212"/>
            <a:ext cx="8208143" cy="4537099"/>
          </a:xfrm>
          <a:prstGeom prst="chevron">
            <a:avLst/>
          </a:prstGeom>
        </p:spPr>
        <p:txBody>
          <a:bodyPr/>
          <a:lstStyle/>
          <a:p>
            <a:r>
              <a:rPr lang="en-US" dirty="0" smtClean="0"/>
              <a:t>Body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Macintosh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 Text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2016-10-25T01:40:40Z</dcterms:modified>
  <cp:category/>
</cp:coreProperties>
</file>