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1" r:id="rId4"/>
    <p:sldId id="260" r:id="rId5"/>
    <p:sldId id="257" r:id="rId6"/>
    <p:sldId id="258" r:id="rId7"/>
    <p:sldId id="259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5735D-9104-BC45-9D1E-F0F0307AECFA}" type="doc">
      <dgm:prSet loTypeId="urn:microsoft.com/office/officeart/2008/layout/AlternatingHexagons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5D513258-51DF-AF49-A7B2-24C233001D32}">
      <dgm:prSet phldrT="[Text]" phldr="1"/>
      <dgm:spPr/>
      <dgm:t>
        <a:bodyPr/>
        <a:lstStyle/>
        <a:p>
          <a:endParaRPr lang="en-US"/>
        </a:p>
      </dgm:t>
    </dgm:pt>
    <dgm:pt modelId="{9F4A2539-3DF7-6E45-920B-AC52AB1504DC}" type="parTrans" cxnId="{3F110947-54D3-EF4D-8A38-546B09AF23DC}">
      <dgm:prSet/>
      <dgm:spPr/>
      <dgm:t>
        <a:bodyPr/>
        <a:lstStyle/>
        <a:p>
          <a:endParaRPr lang="en-US"/>
        </a:p>
      </dgm:t>
    </dgm:pt>
    <dgm:pt modelId="{6CB55EF3-02C3-7B43-A714-0336F557CF01}" type="sibTrans" cxnId="{3F110947-54D3-EF4D-8A38-546B09AF23DC}">
      <dgm:prSet/>
      <dgm:spPr/>
      <dgm:t>
        <a:bodyPr/>
        <a:lstStyle/>
        <a:p>
          <a:endParaRPr lang="en-US"/>
        </a:p>
      </dgm:t>
    </dgm:pt>
    <dgm:pt modelId="{9E4F18EC-E736-1448-907F-6C5E31F4DE5B}">
      <dgm:prSet phldrT="[Text]" phldr="1"/>
      <dgm:spPr/>
      <dgm:t>
        <a:bodyPr/>
        <a:lstStyle/>
        <a:p>
          <a:endParaRPr lang="en-US"/>
        </a:p>
      </dgm:t>
    </dgm:pt>
    <dgm:pt modelId="{C5239605-9F61-174B-986A-9657C3F0E9B2}" type="parTrans" cxnId="{226B65B4-7407-C949-A9AB-E8A734B36B71}">
      <dgm:prSet/>
      <dgm:spPr/>
      <dgm:t>
        <a:bodyPr/>
        <a:lstStyle/>
        <a:p>
          <a:endParaRPr lang="en-US"/>
        </a:p>
      </dgm:t>
    </dgm:pt>
    <dgm:pt modelId="{50943D51-29E3-EC47-85CC-EFA7A63E1C09}" type="sibTrans" cxnId="{226B65B4-7407-C949-A9AB-E8A734B36B71}">
      <dgm:prSet/>
      <dgm:spPr/>
      <dgm:t>
        <a:bodyPr/>
        <a:lstStyle/>
        <a:p>
          <a:endParaRPr lang="en-US"/>
        </a:p>
      </dgm:t>
    </dgm:pt>
    <dgm:pt modelId="{EED87329-A5DF-4047-AB8F-7B986E6F2406}">
      <dgm:prSet phldrT="[Text]" phldr="1"/>
      <dgm:spPr/>
      <dgm:t>
        <a:bodyPr/>
        <a:lstStyle/>
        <a:p>
          <a:endParaRPr lang="en-US"/>
        </a:p>
      </dgm:t>
    </dgm:pt>
    <dgm:pt modelId="{FF0CF5C4-BBED-DC49-91D9-253FCDDFC782}" type="parTrans" cxnId="{47C7C415-554C-5A48-A6F1-F27F40481D85}">
      <dgm:prSet/>
      <dgm:spPr/>
      <dgm:t>
        <a:bodyPr/>
        <a:lstStyle/>
        <a:p>
          <a:endParaRPr lang="en-US"/>
        </a:p>
      </dgm:t>
    </dgm:pt>
    <dgm:pt modelId="{3DF51B59-7E86-B442-BBF6-D429E4BB4777}" type="sibTrans" cxnId="{47C7C415-554C-5A48-A6F1-F27F40481D85}">
      <dgm:prSet/>
      <dgm:spPr/>
      <dgm:t>
        <a:bodyPr/>
        <a:lstStyle/>
        <a:p>
          <a:endParaRPr lang="en-US"/>
        </a:p>
      </dgm:t>
    </dgm:pt>
    <dgm:pt modelId="{89F3FBA8-5871-7745-991D-020315E9F58E}">
      <dgm:prSet phldrT="[Text]" phldr="1"/>
      <dgm:spPr/>
      <dgm:t>
        <a:bodyPr/>
        <a:lstStyle/>
        <a:p>
          <a:endParaRPr lang="en-US"/>
        </a:p>
      </dgm:t>
    </dgm:pt>
    <dgm:pt modelId="{0911C9B1-665B-A340-87DD-71616BBB972E}" type="parTrans" cxnId="{CBC1F36C-D231-2D41-A5B8-FE6B93A735E1}">
      <dgm:prSet/>
      <dgm:spPr/>
      <dgm:t>
        <a:bodyPr/>
        <a:lstStyle/>
        <a:p>
          <a:endParaRPr lang="en-US"/>
        </a:p>
      </dgm:t>
    </dgm:pt>
    <dgm:pt modelId="{9EB01B1C-BA7D-6D43-832D-EE796A946187}" type="sibTrans" cxnId="{CBC1F36C-D231-2D41-A5B8-FE6B93A735E1}">
      <dgm:prSet/>
      <dgm:spPr/>
      <dgm:t>
        <a:bodyPr/>
        <a:lstStyle/>
        <a:p>
          <a:endParaRPr lang="en-US"/>
        </a:p>
      </dgm:t>
    </dgm:pt>
    <dgm:pt modelId="{D19F9141-3A8E-9640-8C70-15E27F0510FA}">
      <dgm:prSet phldrT="[Text]" phldr="1"/>
      <dgm:spPr/>
      <dgm:t>
        <a:bodyPr/>
        <a:lstStyle/>
        <a:p>
          <a:endParaRPr lang="en-US"/>
        </a:p>
      </dgm:t>
    </dgm:pt>
    <dgm:pt modelId="{7AA303E4-F313-644E-9852-A2C0442D16C4}" type="parTrans" cxnId="{77CE06C9-6BE3-964B-8179-B84D795CA628}">
      <dgm:prSet/>
      <dgm:spPr/>
      <dgm:t>
        <a:bodyPr/>
        <a:lstStyle/>
        <a:p>
          <a:endParaRPr lang="en-US"/>
        </a:p>
      </dgm:t>
    </dgm:pt>
    <dgm:pt modelId="{2C0DC4FC-F4B5-AF4F-BADF-96D13B296DB7}" type="sibTrans" cxnId="{77CE06C9-6BE3-964B-8179-B84D795CA628}">
      <dgm:prSet/>
      <dgm:spPr/>
      <dgm:t>
        <a:bodyPr/>
        <a:lstStyle/>
        <a:p>
          <a:endParaRPr lang="en-US"/>
        </a:p>
      </dgm:t>
    </dgm:pt>
    <dgm:pt modelId="{4F556208-6A48-504E-9B6C-EF668A159BD9}">
      <dgm:prSet phldrT="[Text]" phldr="1"/>
      <dgm:spPr/>
      <dgm:t>
        <a:bodyPr/>
        <a:lstStyle/>
        <a:p>
          <a:endParaRPr lang="en-US"/>
        </a:p>
      </dgm:t>
    </dgm:pt>
    <dgm:pt modelId="{972CB72B-21E2-544A-A064-3F49BF7C011E}" type="parTrans" cxnId="{3D82391C-26CA-2748-A4F6-57BFB6FB221B}">
      <dgm:prSet/>
      <dgm:spPr/>
      <dgm:t>
        <a:bodyPr/>
        <a:lstStyle/>
        <a:p>
          <a:endParaRPr lang="en-US"/>
        </a:p>
      </dgm:t>
    </dgm:pt>
    <dgm:pt modelId="{85EA139E-B4DD-3242-AD36-9D58C01FF6F6}" type="sibTrans" cxnId="{3D82391C-26CA-2748-A4F6-57BFB6FB221B}">
      <dgm:prSet/>
      <dgm:spPr/>
      <dgm:t>
        <a:bodyPr/>
        <a:lstStyle/>
        <a:p>
          <a:endParaRPr lang="en-US"/>
        </a:p>
      </dgm:t>
    </dgm:pt>
    <dgm:pt modelId="{C3772BD6-1001-C744-A392-601FD690FB3F}" type="pres">
      <dgm:prSet presAssocID="{2205735D-9104-BC45-9D1E-F0F0307AECFA}" presName="Name0" presStyleCnt="0">
        <dgm:presLayoutVars>
          <dgm:chMax/>
          <dgm:chPref/>
          <dgm:dir/>
          <dgm:animLvl val="lvl"/>
        </dgm:presLayoutVars>
      </dgm:prSet>
      <dgm:spPr/>
    </dgm:pt>
    <dgm:pt modelId="{87B80091-736C-9A41-AD7F-5CEC6894FA0E}" type="pres">
      <dgm:prSet presAssocID="{5D513258-51DF-AF49-A7B2-24C233001D32}" presName="composite" presStyleCnt="0"/>
      <dgm:spPr/>
    </dgm:pt>
    <dgm:pt modelId="{E6D4E3BC-DEE7-8240-AE59-391E50BB9657}" type="pres">
      <dgm:prSet presAssocID="{5D513258-51DF-AF49-A7B2-24C233001D3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E3DB504-33AC-BA4F-B5DF-D89F66F6263C}" type="pres">
      <dgm:prSet presAssocID="{5D513258-51DF-AF49-A7B2-24C233001D3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9C355F4-7DAC-2C4B-AAEF-249DBC24814B}" type="pres">
      <dgm:prSet presAssocID="{5D513258-51DF-AF49-A7B2-24C233001D32}" presName="BalanceSpacing" presStyleCnt="0"/>
      <dgm:spPr/>
    </dgm:pt>
    <dgm:pt modelId="{81948ED1-25F4-574D-8C39-D1E00F8650B0}" type="pres">
      <dgm:prSet presAssocID="{5D513258-51DF-AF49-A7B2-24C233001D32}" presName="BalanceSpacing1" presStyleCnt="0"/>
      <dgm:spPr/>
    </dgm:pt>
    <dgm:pt modelId="{EFC83491-3F69-B240-8573-F5C685E54FF3}" type="pres">
      <dgm:prSet presAssocID="{6CB55EF3-02C3-7B43-A714-0336F557CF01}" presName="Accent1Text" presStyleLbl="node1" presStyleIdx="1" presStyleCnt="6"/>
      <dgm:spPr/>
    </dgm:pt>
    <dgm:pt modelId="{ACC6136A-6F6A-274F-BAE8-495AB47B4020}" type="pres">
      <dgm:prSet presAssocID="{6CB55EF3-02C3-7B43-A714-0336F557CF01}" presName="spaceBetweenRectangles" presStyleCnt="0"/>
      <dgm:spPr/>
    </dgm:pt>
    <dgm:pt modelId="{F07D1522-824A-C348-ABE0-CC18DDE42831}" type="pres">
      <dgm:prSet presAssocID="{EED87329-A5DF-4047-AB8F-7B986E6F2406}" presName="composite" presStyleCnt="0"/>
      <dgm:spPr/>
    </dgm:pt>
    <dgm:pt modelId="{52C25C6F-6567-4543-9FB6-0739024FFB3F}" type="pres">
      <dgm:prSet presAssocID="{EED87329-A5DF-4047-AB8F-7B986E6F240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E4B2C2F5-D60B-BD47-BCA1-968503B34440}" type="pres">
      <dgm:prSet presAssocID="{EED87329-A5DF-4047-AB8F-7B986E6F240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C59FB89-FF5B-FD48-9A7A-D194DAEF37CC}" type="pres">
      <dgm:prSet presAssocID="{EED87329-A5DF-4047-AB8F-7B986E6F2406}" presName="BalanceSpacing" presStyleCnt="0"/>
      <dgm:spPr/>
    </dgm:pt>
    <dgm:pt modelId="{96F5E908-11B5-4948-9A98-1A457D31D241}" type="pres">
      <dgm:prSet presAssocID="{EED87329-A5DF-4047-AB8F-7B986E6F2406}" presName="BalanceSpacing1" presStyleCnt="0"/>
      <dgm:spPr/>
    </dgm:pt>
    <dgm:pt modelId="{517E95C3-3848-4B4C-9A12-24D7E53811B4}" type="pres">
      <dgm:prSet presAssocID="{3DF51B59-7E86-B442-BBF6-D429E4BB4777}" presName="Accent1Text" presStyleLbl="node1" presStyleIdx="3" presStyleCnt="6"/>
      <dgm:spPr/>
    </dgm:pt>
    <dgm:pt modelId="{927B2EE8-B862-D24F-950A-82E7FCEA2468}" type="pres">
      <dgm:prSet presAssocID="{3DF51B59-7E86-B442-BBF6-D429E4BB4777}" presName="spaceBetweenRectangles" presStyleCnt="0"/>
      <dgm:spPr/>
    </dgm:pt>
    <dgm:pt modelId="{1DDBCC72-C6EE-614B-AD0E-FC73474504F2}" type="pres">
      <dgm:prSet presAssocID="{D19F9141-3A8E-9640-8C70-15E27F0510FA}" presName="composite" presStyleCnt="0"/>
      <dgm:spPr/>
    </dgm:pt>
    <dgm:pt modelId="{83C8ABA0-F2DB-EB4A-914E-7B7CD838E63E}" type="pres">
      <dgm:prSet presAssocID="{D19F9141-3A8E-9640-8C70-15E27F0510FA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84DF3D4-497B-3B47-A330-570311AEF02B}" type="pres">
      <dgm:prSet presAssocID="{D19F9141-3A8E-9640-8C70-15E27F0510F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47CFB98-009C-8045-B6F8-D467959F0282}" type="pres">
      <dgm:prSet presAssocID="{D19F9141-3A8E-9640-8C70-15E27F0510FA}" presName="BalanceSpacing" presStyleCnt="0"/>
      <dgm:spPr/>
    </dgm:pt>
    <dgm:pt modelId="{CE468D90-FFCE-404B-B5DD-A847AD4DB6CE}" type="pres">
      <dgm:prSet presAssocID="{D19F9141-3A8E-9640-8C70-15E27F0510FA}" presName="BalanceSpacing1" presStyleCnt="0"/>
      <dgm:spPr/>
    </dgm:pt>
    <dgm:pt modelId="{39C3AAE7-CE71-2847-855A-FE3CA5BEAA73}" type="pres">
      <dgm:prSet presAssocID="{2C0DC4FC-F4B5-AF4F-BADF-96D13B296DB7}" presName="Accent1Text" presStyleLbl="node1" presStyleIdx="5" presStyleCnt="6"/>
      <dgm:spPr/>
    </dgm:pt>
  </dgm:ptLst>
  <dgm:cxnLst>
    <dgm:cxn modelId="{8544AC68-A579-B04A-A2F9-C0FE13B67898}" type="presOf" srcId="{89F3FBA8-5871-7745-991D-020315E9F58E}" destId="{E4B2C2F5-D60B-BD47-BCA1-968503B34440}" srcOrd="0" destOrd="0" presId="urn:microsoft.com/office/officeart/2008/layout/AlternatingHexagons"/>
    <dgm:cxn modelId="{3F110947-54D3-EF4D-8A38-546B09AF23DC}" srcId="{2205735D-9104-BC45-9D1E-F0F0307AECFA}" destId="{5D513258-51DF-AF49-A7B2-24C233001D32}" srcOrd="0" destOrd="0" parTransId="{9F4A2539-3DF7-6E45-920B-AC52AB1504DC}" sibTransId="{6CB55EF3-02C3-7B43-A714-0336F557CF01}"/>
    <dgm:cxn modelId="{226B65B4-7407-C949-A9AB-E8A734B36B71}" srcId="{5D513258-51DF-AF49-A7B2-24C233001D32}" destId="{9E4F18EC-E736-1448-907F-6C5E31F4DE5B}" srcOrd="0" destOrd="0" parTransId="{C5239605-9F61-174B-986A-9657C3F0E9B2}" sibTransId="{50943D51-29E3-EC47-85CC-EFA7A63E1C09}"/>
    <dgm:cxn modelId="{47452EB5-8F91-E84B-BD9B-046CD05E5265}" type="presOf" srcId="{9E4F18EC-E736-1448-907F-6C5E31F4DE5B}" destId="{EE3DB504-33AC-BA4F-B5DF-D89F66F6263C}" srcOrd="0" destOrd="0" presId="urn:microsoft.com/office/officeart/2008/layout/AlternatingHexagons"/>
    <dgm:cxn modelId="{AE58CF88-2791-8641-BA22-3E197EA2C895}" type="presOf" srcId="{2C0DC4FC-F4B5-AF4F-BADF-96D13B296DB7}" destId="{39C3AAE7-CE71-2847-855A-FE3CA5BEAA73}" srcOrd="0" destOrd="0" presId="urn:microsoft.com/office/officeart/2008/layout/AlternatingHexagons"/>
    <dgm:cxn modelId="{CBC1F36C-D231-2D41-A5B8-FE6B93A735E1}" srcId="{EED87329-A5DF-4047-AB8F-7B986E6F2406}" destId="{89F3FBA8-5871-7745-991D-020315E9F58E}" srcOrd="0" destOrd="0" parTransId="{0911C9B1-665B-A340-87DD-71616BBB972E}" sibTransId="{9EB01B1C-BA7D-6D43-832D-EE796A946187}"/>
    <dgm:cxn modelId="{77CE06C9-6BE3-964B-8179-B84D795CA628}" srcId="{2205735D-9104-BC45-9D1E-F0F0307AECFA}" destId="{D19F9141-3A8E-9640-8C70-15E27F0510FA}" srcOrd="2" destOrd="0" parTransId="{7AA303E4-F313-644E-9852-A2C0442D16C4}" sibTransId="{2C0DC4FC-F4B5-AF4F-BADF-96D13B296DB7}"/>
    <dgm:cxn modelId="{D4A9438C-3E9A-4B4A-887B-3ABB2E876AFE}" type="presOf" srcId="{6CB55EF3-02C3-7B43-A714-0336F557CF01}" destId="{EFC83491-3F69-B240-8573-F5C685E54FF3}" srcOrd="0" destOrd="0" presId="urn:microsoft.com/office/officeart/2008/layout/AlternatingHexagons"/>
    <dgm:cxn modelId="{0F77C794-0D83-844C-87E6-1BFFDC6B757D}" type="presOf" srcId="{4F556208-6A48-504E-9B6C-EF668A159BD9}" destId="{284DF3D4-497B-3B47-A330-570311AEF02B}" srcOrd="0" destOrd="0" presId="urn:microsoft.com/office/officeart/2008/layout/AlternatingHexagons"/>
    <dgm:cxn modelId="{72B00090-369E-5844-AD39-555996BCA89A}" type="presOf" srcId="{3DF51B59-7E86-B442-BBF6-D429E4BB4777}" destId="{517E95C3-3848-4B4C-9A12-24D7E53811B4}" srcOrd="0" destOrd="0" presId="urn:microsoft.com/office/officeart/2008/layout/AlternatingHexagons"/>
    <dgm:cxn modelId="{C0FCABCF-E5FA-EA46-9EB6-8D6CEEF91950}" type="presOf" srcId="{EED87329-A5DF-4047-AB8F-7B986E6F2406}" destId="{52C25C6F-6567-4543-9FB6-0739024FFB3F}" srcOrd="0" destOrd="0" presId="urn:microsoft.com/office/officeart/2008/layout/AlternatingHexagons"/>
    <dgm:cxn modelId="{83581AD9-F6D7-9B48-AFFB-62FFCF645EB9}" type="presOf" srcId="{5D513258-51DF-AF49-A7B2-24C233001D32}" destId="{E6D4E3BC-DEE7-8240-AE59-391E50BB9657}" srcOrd="0" destOrd="0" presId="urn:microsoft.com/office/officeart/2008/layout/AlternatingHexagons"/>
    <dgm:cxn modelId="{47C7C415-554C-5A48-A6F1-F27F40481D85}" srcId="{2205735D-9104-BC45-9D1E-F0F0307AECFA}" destId="{EED87329-A5DF-4047-AB8F-7B986E6F2406}" srcOrd="1" destOrd="0" parTransId="{FF0CF5C4-BBED-DC49-91D9-253FCDDFC782}" sibTransId="{3DF51B59-7E86-B442-BBF6-D429E4BB4777}"/>
    <dgm:cxn modelId="{3D82391C-26CA-2748-A4F6-57BFB6FB221B}" srcId="{D19F9141-3A8E-9640-8C70-15E27F0510FA}" destId="{4F556208-6A48-504E-9B6C-EF668A159BD9}" srcOrd="0" destOrd="0" parTransId="{972CB72B-21E2-544A-A064-3F49BF7C011E}" sibTransId="{85EA139E-B4DD-3242-AD36-9D58C01FF6F6}"/>
    <dgm:cxn modelId="{563F1D3F-68C3-5B42-BE56-EB6B8C8CA67D}" type="presOf" srcId="{2205735D-9104-BC45-9D1E-F0F0307AECFA}" destId="{C3772BD6-1001-C744-A392-601FD690FB3F}" srcOrd="0" destOrd="0" presId="urn:microsoft.com/office/officeart/2008/layout/AlternatingHexagons"/>
    <dgm:cxn modelId="{63743C67-78A9-8148-A73E-893B66CA32C7}" type="presOf" srcId="{D19F9141-3A8E-9640-8C70-15E27F0510FA}" destId="{83C8ABA0-F2DB-EB4A-914E-7B7CD838E63E}" srcOrd="0" destOrd="0" presId="urn:microsoft.com/office/officeart/2008/layout/AlternatingHexagons"/>
    <dgm:cxn modelId="{67555548-76B2-A94B-9EBB-D7CB49C48094}" type="presParOf" srcId="{C3772BD6-1001-C744-A392-601FD690FB3F}" destId="{87B80091-736C-9A41-AD7F-5CEC6894FA0E}" srcOrd="0" destOrd="0" presId="urn:microsoft.com/office/officeart/2008/layout/AlternatingHexagons"/>
    <dgm:cxn modelId="{C598DC75-2722-7D45-AC89-8BFE256036E8}" type="presParOf" srcId="{87B80091-736C-9A41-AD7F-5CEC6894FA0E}" destId="{E6D4E3BC-DEE7-8240-AE59-391E50BB9657}" srcOrd="0" destOrd="0" presId="urn:microsoft.com/office/officeart/2008/layout/AlternatingHexagons"/>
    <dgm:cxn modelId="{93AEA4E4-5A6A-774F-9194-BDA64221370F}" type="presParOf" srcId="{87B80091-736C-9A41-AD7F-5CEC6894FA0E}" destId="{EE3DB504-33AC-BA4F-B5DF-D89F66F6263C}" srcOrd="1" destOrd="0" presId="urn:microsoft.com/office/officeart/2008/layout/AlternatingHexagons"/>
    <dgm:cxn modelId="{D02B198A-011A-7B4F-8EB4-09EF705E2A35}" type="presParOf" srcId="{87B80091-736C-9A41-AD7F-5CEC6894FA0E}" destId="{59C355F4-7DAC-2C4B-AAEF-249DBC24814B}" srcOrd="2" destOrd="0" presId="urn:microsoft.com/office/officeart/2008/layout/AlternatingHexagons"/>
    <dgm:cxn modelId="{4D458734-B35A-9E4C-AEA6-465E5EC91D35}" type="presParOf" srcId="{87B80091-736C-9A41-AD7F-5CEC6894FA0E}" destId="{81948ED1-25F4-574D-8C39-D1E00F8650B0}" srcOrd="3" destOrd="0" presId="urn:microsoft.com/office/officeart/2008/layout/AlternatingHexagons"/>
    <dgm:cxn modelId="{74870808-58C0-C941-B7DA-0A28C6060A0A}" type="presParOf" srcId="{87B80091-736C-9A41-AD7F-5CEC6894FA0E}" destId="{EFC83491-3F69-B240-8573-F5C685E54FF3}" srcOrd="4" destOrd="0" presId="urn:microsoft.com/office/officeart/2008/layout/AlternatingHexagons"/>
    <dgm:cxn modelId="{8732753A-8D6E-374D-B1EC-85E2CB34F59C}" type="presParOf" srcId="{C3772BD6-1001-C744-A392-601FD690FB3F}" destId="{ACC6136A-6F6A-274F-BAE8-495AB47B4020}" srcOrd="1" destOrd="0" presId="urn:microsoft.com/office/officeart/2008/layout/AlternatingHexagons"/>
    <dgm:cxn modelId="{F6D13A7A-A99F-EF43-A735-B25B53765F77}" type="presParOf" srcId="{C3772BD6-1001-C744-A392-601FD690FB3F}" destId="{F07D1522-824A-C348-ABE0-CC18DDE42831}" srcOrd="2" destOrd="0" presId="urn:microsoft.com/office/officeart/2008/layout/AlternatingHexagons"/>
    <dgm:cxn modelId="{AC9160E6-C72F-2F4D-8BBD-E3563F2B24BA}" type="presParOf" srcId="{F07D1522-824A-C348-ABE0-CC18DDE42831}" destId="{52C25C6F-6567-4543-9FB6-0739024FFB3F}" srcOrd="0" destOrd="0" presId="urn:microsoft.com/office/officeart/2008/layout/AlternatingHexagons"/>
    <dgm:cxn modelId="{1BA1F41B-0D4F-964C-804F-765CF85984F4}" type="presParOf" srcId="{F07D1522-824A-C348-ABE0-CC18DDE42831}" destId="{E4B2C2F5-D60B-BD47-BCA1-968503B34440}" srcOrd="1" destOrd="0" presId="urn:microsoft.com/office/officeart/2008/layout/AlternatingHexagons"/>
    <dgm:cxn modelId="{B3EE23DF-7365-FD49-A9C2-66A6A7773434}" type="presParOf" srcId="{F07D1522-824A-C348-ABE0-CC18DDE42831}" destId="{6C59FB89-FF5B-FD48-9A7A-D194DAEF37CC}" srcOrd="2" destOrd="0" presId="urn:microsoft.com/office/officeart/2008/layout/AlternatingHexagons"/>
    <dgm:cxn modelId="{99B5AF4E-88B0-3447-B2DE-FB6B4E38846B}" type="presParOf" srcId="{F07D1522-824A-C348-ABE0-CC18DDE42831}" destId="{96F5E908-11B5-4948-9A98-1A457D31D241}" srcOrd="3" destOrd="0" presId="urn:microsoft.com/office/officeart/2008/layout/AlternatingHexagons"/>
    <dgm:cxn modelId="{5C6D53A2-9650-E24A-9315-E63C0401AAD5}" type="presParOf" srcId="{F07D1522-824A-C348-ABE0-CC18DDE42831}" destId="{517E95C3-3848-4B4C-9A12-24D7E53811B4}" srcOrd="4" destOrd="0" presId="urn:microsoft.com/office/officeart/2008/layout/AlternatingHexagons"/>
    <dgm:cxn modelId="{C57387FE-44F0-BD46-B930-EBE536AEEA23}" type="presParOf" srcId="{C3772BD6-1001-C744-A392-601FD690FB3F}" destId="{927B2EE8-B862-D24F-950A-82E7FCEA2468}" srcOrd="3" destOrd="0" presId="urn:microsoft.com/office/officeart/2008/layout/AlternatingHexagons"/>
    <dgm:cxn modelId="{72D5265D-E323-494A-8E38-DB1EFFD20D9A}" type="presParOf" srcId="{C3772BD6-1001-C744-A392-601FD690FB3F}" destId="{1DDBCC72-C6EE-614B-AD0E-FC73474504F2}" srcOrd="4" destOrd="0" presId="urn:microsoft.com/office/officeart/2008/layout/AlternatingHexagons"/>
    <dgm:cxn modelId="{82A22533-6593-244D-8BBF-5EDF0ADE2A1B}" type="presParOf" srcId="{1DDBCC72-C6EE-614B-AD0E-FC73474504F2}" destId="{83C8ABA0-F2DB-EB4A-914E-7B7CD838E63E}" srcOrd="0" destOrd="0" presId="urn:microsoft.com/office/officeart/2008/layout/AlternatingHexagons"/>
    <dgm:cxn modelId="{B60E47D4-F785-3B4E-AE07-67E6C714561F}" type="presParOf" srcId="{1DDBCC72-C6EE-614B-AD0E-FC73474504F2}" destId="{284DF3D4-497B-3B47-A330-570311AEF02B}" srcOrd="1" destOrd="0" presId="urn:microsoft.com/office/officeart/2008/layout/AlternatingHexagons"/>
    <dgm:cxn modelId="{CDA749B4-DC16-F74B-A79E-F7B0975A188B}" type="presParOf" srcId="{1DDBCC72-C6EE-614B-AD0E-FC73474504F2}" destId="{947CFB98-009C-8045-B6F8-D467959F0282}" srcOrd="2" destOrd="0" presId="urn:microsoft.com/office/officeart/2008/layout/AlternatingHexagons"/>
    <dgm:cxn modelId="{60A65B78-4332-A14B-9665-D4E890EBB44B}" type="presParOf" srcId="{1DDBCC72-C6EE-614B-AD0E-FC73474504F2}" destId="{CE468D90-FFCE-404B-B5DD-A847AD4DB6CE}" srcOrd="3" destOrd="0" presId="urn:microsoft.com/office/officeart/2008/layout/AlternatingHexagons"/>
    <dgm:cxn modelId="{D4AB0573-4329-164B-B7F7-D1D742E5365E}" type="presParOf" srcId="{1DDBCC72-C6EE-614B-AD0E-FC73474504F2}" destId="{39C3AAE7-CE71-2847-855A-FE3CA5BEAA7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E3BC-DEE7-8240-AE59-391E50BB9657}">
      <dsp:nvSpPr>
        <dsp:cNvPr id="0" name=""/>
        <dsp:cNvSpPr/>
      </dsp:nvSpPr>
      <dsp:spPr>
        <a:xfrm rot="5400000">
          <a:off x="1546961" y="67259"/>
          <a:ext cx="1016000" cy="88392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750745" y="159546"/>
        <a:ext cx="608432" cy="699346"/>
      </dsp:txXfrm>
    </dsp:sp>
    <dsp:sp modelId="{EE3DB504-33AC-BA4F-B5DF-D89F66F6263C}">
      <dsp:nvSpPr>
        <dsp:cNvPr id="0" name=""/>
        <dsp:cNvSpPr/>
      </dsp:nvSpPr>
      <dsp:spPr>
        <a:xfrm>
          <a:off x="2523744" y="204419"/>
          <a:ext cx="1133856" cy="60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2523744" y="204419"/>
        <a:ext cx="1133856" cy="609600"/>
      </dsp:txXfrm>
    </dsp:sp>
    <dsp:sp modelId="{EFC83491-3F69-B240-8573-F5C685E54FF3}">
      <dsp:nvSpPr>
        <dsp:cNvPr id="0" name=""/>
        <dsp:cNvSpPr/>
      </dsp:nvSpPr>
      <dsp:spPr>
        <a:xfrm rot="5400000">
          <a:off x="592327" y="67259"/>
          <a:ext cx="1016000" cy="88392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796111" y="159546"/>
        <a:ext cx="608432" cy="699346"/>
      </dsp:txXfrm>
    </dsp:sp>
    <dsp:sp modelId="{52C25C6F-6567-4543-9FB6-0739024FFB3F}">
      <dsp:nvSpPr>
        <dsp:cNvPr id="0" name=""/>
        <dsp:cNvSpPr/>
      </dsp:nvSpPr>
      <dsp:spPr>
        <a:xfrm rot="5400000">
          <a:off x="1067816" y="929640"/>
          <a:ext cx="1016000" cy="88392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271600" y="1021927"/>
        <a:ext cx="608432" cy="699346"/>
      </dsp:txXfrm>
    </dsp:sp>
    <dsp:sp modelId="{E4B2C2F5-D60B-BD47-BCA1-968503B34440}">
      <dsp:nvSpPr>
        <dsp:cNvPr id="0" name=""/>
        <dsp:cNvSpPr/>
      </dsp:nvSpPr>
      <dsp:spPr>
        <a:xfrm>
          <a:off x="0" y="1066800"/>
          <a:ext cx="1097280" cy="60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0" y="1066800"/>
        <a:ext cx="1097280" cy="609600"/>
      </dsp:txXfrm>
    </dsp:sp>
    <dsp:sp modelId="{517E95C3-3848-4B4C-9A12-24D7E53811B4}">
      <dsp:nvSpPr>
        <dsp:cNvPr id="0" name=""/>
        <dsp:cNvSpPr/>
      </dsp:nvSpPr>
      <dsp:spPr>
        <a:xfrm rot="5400000">
          <a:off x="2022449" y="929640"/>
          <a:ext cx="1016000" cy="88392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226233" y="1021927"/>
        <a:ext cx="608432" cy="699346"/>
      </dsp:txXfrm>
    </dsp:sp>
    <dsp:sp modelId="{83C8ABA0-F2DB-EB4A-914E-7B7CD838E63E}">
      <dsp:nvSpPr>
        <dsp:cNvPr id="0" name=""/>
        <dsp:cNvSpPr/>
      </dsp:nvSpPr>
      <dsp:spPr>
        <a:xfrm rot="5400000">
          <a:off x="1546961" y="1792020"/>
          <a:ext cx="1016000" cy="88392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750745" y="1884307"/>
        <a:ext cx="608432" cy="699346"/>
      </dsp:txXfrm>
    </dsp:sp>
    <dsp:sp modelId="{284DF3D4-497B-3B47-A330-570311AEF02B}">
      <dsp:nvSpPr>
        <dsp:cNvPr id="0" name=""/>
        <dsp:cNvSpPr/>
      </dsp:nvSpPr>
      <dsp:spPr>
        <a:xfrm>
          <a:off x="2523744" y="1929180"/>
          <a:ext cx="1133856" cy="60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2523744" y="1929180"/>
        <a:ext cx="1133856" cy="609600"/>
      </dsp:txXfrm>
    </dsp:sp>
    <dsp:sp modelId="{39C3AAE7-CE71-2847-855A-FE3CA5BEAA73}">
      <dsp:nvSpPr>
        <dsp:cNvPr id="0" name=""/>
        <dsp:cNvSpPr/>
      </dsp:nvSpPr>
      <dsp:spPr>
        <a:xfrm rot="5400000">
          <a:off x="592327" y="1792020"/>
          <a:ext cx="1016000" cy="88392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796111" y="1884307"/>
        <a:ext cx="608432" cy="699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3200" y="2057400"/>
            <a:ext cx="3657600" cy="2743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3200" y="2057400"/>
            <a:ext cx="3657600" cy="2743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743200" y="2057400"/>
            <a:ext cx="3657600" cy="2743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0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743200" y="2057400"/>
            <a:ext cx="3657600" cy="2743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2743200" y="2057400"/>
            <a:ext cx="3657600" cy="2743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743200" y="2057400"/>
            <a:ext cx="3657600" cy="2743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ipArt Placeholder 3"/>
          <p:cNvSpPr>
            <a:spLocks noGrp="1"/>
          </p:cNvSpPr>
          <p:nvPr>
            <p:ph type="clipArt" sz="quarter" idx="10"/>
          </p:nvPr>
        </p:nvSpPr>
        <p:spPr>
          <a:xfrm>
            <a:off x="2743200" y="2057400"/>
            <a:ext cx="3657600" cy="2743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43200" y="2057400"/>
            <a:ext cx="3657600" cy="2743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monty-truth.png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5" b="237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123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lipArt Placeholder 2" descr="python-powered.png"/>
          <p:cNvPicPr>
            <a:picLocks noGrp="1" noChangeAspect="1"/>
          </p:cNvPicPr>
          <p:nvPr>
            <p:ph type="clip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r="23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862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197513311"/>
              </p:ext>
            </p:extLst>
          </p:nvPr>
        </p:nvGraphicFramePr>
        <p:xfrm>
          <a:off x="2743200" y="2057400"/>
          <a:ext cx="365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99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119482545"/>
              </p:ext>
            </p:extLst>
          </p:nvPr>
        </p:nvGraphicFramePr>
        <p:xfrm>
          <a:off x="2743200" y="20574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940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7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3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Body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4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SmartArt Placeholder 2"/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3763641413"/>
              </p:ext>
            </p:extLst>
          </p:nvPr>
        </p:nvGraphicFramePr>
        <p:xfrm>
          <a:off x="2743200" y="2057400"/>
          <a:ext cx="3657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06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dia Placeholder 1"/>
          <p:cNvSpPr>
            <a:spLocks noGrp="1"/>
          </p:cNvSpPr>
          <p:nvPr>
            <p:ph type="media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6721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</Words>
  <Application>Microsoft Macintosh PowerPoint</Application>
  <PresentationFormat>On-screen Show 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Title Text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14</cp:revision>
  <dcterms:created xsi:type="dcterms:W3CDTF">2012-11-17T11:07:40Z</dcterms:created>
  <dcterms:modified xsi:type="dcterms:W3CDTF">2015-01-12T01:16:27Z</dcterms:modified>
  <cp:category/>
</cp:coreProperties>
</file>