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ipArt Placeholder 3"/>
          <p:cNvSpPr>
            <a:spLocks noGrp="1"/>
          </p:cNvSpPr>
          <p:nvPr>
            <p:ph type="clipArt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43200" y="2057400"/>
            <a:ext cx="3657600" cy="2743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/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6940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1"/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5699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 Placeholder 1"/>
          <p:cNvSpPr>
            <a:spLocks noGrp="1"/>
          </p:cNvSpPr>
          <p:nvPr>
            <p:ph type="dgm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5406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/>
          <p:cNvSpPr>
            <a:spLocks noGrp="1"/>
          </p:cNvSpPr>
          <p:nvPr>
            <p:ph type="media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6721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pArt Placeholder 1"/>
          <p:cNvSpPr>
            <a:spLocks noGrp="1"/>
          </p:cNvSpPr>
          <p:nvPr>
            <p:ph type="clip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5862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412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2015-01-04T05:49:30Z</dcterms:modified>
  <cp:category/>
</cp:coreProperties>
</file>