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A8BC-9F57-E04E-BC34-D880602738C6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DC9-1E18-2E44-8C6E-254F198F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A8BC-9F57-E04E-BC34-D880602738C6}" type="datetimeFigureOut">
              <a:rPr lang="en-US" smtClean="0"/>
              <a:t>3/29/14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DC9-1E18-2E44-8C6E-254F198F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A8BC-9F57-E04E-BC34-D880602738C6}" type="datetimeFigureOut">
              <a:rPr lang="en-US" smtClean="0"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5DC9-1E18-2E44-8C6E-254F198F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5760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2014-03-29T07:10:26Z</dcterms:modified>
  <cp:category/>
</cp:coreProperties>
</file>