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-47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7257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monty-tru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78" y="672570"/>
            <a:ext cx="1357073" cy="19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49A5-4136-284D-997B-48E1D791AD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41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2016-10-20T00:27:57Z</dcterms:modified>
  <cp:category/>
</cp:coreProperties>
</file>