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9" d="100"/>
          <a:sy n="219" d="100"/>
        </p:scale>
        <p:origin x="-1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AD55-B8B4-6C47-9CB9-53CAFCE3942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FA44-6FDF-B44B-98B1-C4D1B0EA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1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AD55-B8B4-6C47-9CB9-53CAFCE3942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BFA44-6FDF-B44B-98B1-C4D1B0EA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0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Slide Master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 Master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Slide Master 1</vt:lpstr>
      <vt:lpstr>Slide Master 2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2014-03-10T08:26:07Z</dcterms:modified>
  <cp:category/>
</cp:coreProperties>
</file>