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859656"/>
        <c:axId val="-2129886824"/>
      </c:barChart>
      <c:catAx>
        <c:axId val="-21298596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886824"/>
        <c:crosses val="autoZero"/>
        <c:auto val="1"/>
        <c:lblAlgn val="ctr"/>
        <c:lblOffset val="100"/>
        <c:noMultiLvlLbl val="0"/>
      </c:catAx>
      <c:valAx>
        <c:axId val="-212988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859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275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7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9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2014-05-27T08:55:07Z</dcterms:modified>
  <cp:category/>
</cp:coreProperties>
</file>