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51820" y="2600908"/>
            <a:ext cx="3240360" cy="1656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 smtClean="0"/>
              <a:t>ee</a:t>
            </a:r>
            <a:r>
              <a:rPr lang="en-US" dirty="0" smtClean="0"/>
              <a:t> Fi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Føø </a:t>
            </a:r>
            <a:r>
              <a:rPr lang="en-US" dirty="0" smtClean="0"/>
              <a:t>Fum</a:t>
            </a:r>
          </a:p>
          <a:p>
            <a:pPr algn="ctr"/>
            <a:r>
              <a:rPr lang="en-US" dirty="0" smtClean="0"/>
              <a:t>I am a shape</a:t>
            </a:r>
            <a:br>
              <a:rPr lang="en-US" dirty="0" smtClean="0"/>
            </a:br>
            <a:r>
              <a:rPr lang="en-US" dirty="0" smtClean="0"/>
              <a:t>with textium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2014-09-20T05:27:47Z</dcterms:modified>
  <cp:category/>
</cp:coreProperties>
</file>