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6" d="100"/>
          <a:sy n="206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260056"/>
        <c:axId val="-2144256968"/>
      </c:barChart>
      <c:catAx>
        <c:axId val="-21442600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44256968"/>
        <c:crosses val="autoZero"/>
        <c:auto val="1"/>
        <c:lblAlgn val="ctr"/>
        <c:lblOffset val="100"/>
        <c:noMultiLvlLbl val="0"/>
      </c:catAx>
      <c:valAx>
        <c:axId val="-2144256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260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9552" y="692696"/>
            <a:ext cx="92819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3" name="Picture 2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2" y="1835696"/>
            <a:ext cx="914400" cy="9452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2343"/>
              </p:ext>
            </p:extLst>
          </p:nvPr>
        </p:nvGraphicFramePr>
        <p:xfrm>
          <a:off x="4082752" y="2978696"/>
          <a:ext cx="993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52"/>
                <a:gridCol w="496652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54352" y="4121696"/>
            <a:ext cx="914400" cy="914400"/>
            <a:chOff x="5029200" y="4343400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0292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>
            <a:off x="6825952" y="5264696"/>
            <a:ext cx="986408" cy="8286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6926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textbox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06457710"/>
              </p:ext>
            </p:extLst>
          </p:nvPr>
        </p:nvGraphicFramePr>
        <p:xfrm>
          <a:off x="1403648" y="4797152"/>
          <a:ext cx="1895872" cy="138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682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600000">
            <a:off x="1339552" y="692696"/>
            <a:ext cx="92819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3" name="Picture 2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0">
            <a:off x="2711152" y="1835696"/>
            <a:ext cx="914400" cy="9452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95852"/>
              </p:ext>
            </p:extLst>
          </p:nvPr>
        </p:nvGraphicFramePr>
        <p:xfrm>
          <a:off x="4082752" y="2978696"/>
          <a:ext cx="993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52"/>
                <a:gridCol w="496652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 rot="2400000">
            <a:off x="5454352" y="4121696"/>
            <a:ext cx="914400" cy="914400"/>
            <a:chOff x="5029200" y="4343400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0292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3000000">
            <a:off x="6825952" y="5264696"/>
            <a:ext cx="986408" cy="8286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2015-11-15T00:42:22Z</dcterms:modified>
  <cp:category/>
</cp:coreProperties>
</file>