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96" autoAdjust="0"/>
  </p:normalViewPr>
  <p:slideViewPr>
    <p:cSldViewPr>
      <p:cViewPr varScale="1">
        <p:scale>
          <a:sx n="174" d="100"/>
          <a:sy n="174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14400" y="9144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53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ython-ico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1403648" y="105273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69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9</cp:revision>
  <dcterms:created xsi:type="dcterms:W3CDTF">2012-11-17T11:07:40Z</dcterms:created>
  <dcterms:modified xsi:type="dcterms:W3CDTF">2016-08-29T05:55:07Z</dcterms:modified>
  <cp:category/>
</cp:coreProperties>
</file>