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205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7</cp:revision>
  <dcterms:created xsi:type="dcterms:W3CDTF">2012-11-17T11:07:40Z</dcterms:created>
  <dcterms:modified xsi:type="dcterms:W3CDTF">2017-10-18T23:05:01Z</dcterms:modified>
  <cp:category/>
</cp:coreProperties>
</file>