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47864" y="2204864"/>
            <a:ext cx="3506688" cy="2930624"/>
            <a:chOff x="3347864" y="2204864"/>
            <a:chExt cx="3506688" cy="2930624"/>
          </a:xfrm>
        </p:grpSpPr>
        <p:sp>
          <p:nvSpPr>
            <p:cNvPr id="2" name="Rounded Rectangle 1"/>
            <p:cNvSpPr/>
            <p:nvPr/>
          </p:nvSpPr>
          <p:spPr>
            <a:xfrm>
              <a:off x="3347864" y="2204864"/>
              <a:ext cx="9144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940152" y="2708920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4355976" y="4221088"/>
              <a:ext cx="1060704" cy="9144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475656" y="69269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4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2018-02-25T23:43:41Z</dcterms:modified>
  <cp:category/>
</cp:coreProperties>
</file>