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36" autoAdjust="0"/>
  </p:normalViewPr>
  <p:slideViewPr>
    <p:cSldViewPr>
      <p:cViewPr varScale="1">
        <p:scale>
          <a:sx n="186" d="100"/>
          <a:sy n="186" d="100"/>
        </p:scale>
        <p:origin x="-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ust-two-mic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90800" y="571500"/>
            <a:ext cx="3962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7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On-screen Show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9</cp:revision>
  <dcterms:created xsi:type="dcterms:W3CDTF">2012-11-17T11:07:40Z</dcterms:created>
  <dcterms:modified xsi:type="dcterms:W3CDTF">2017-05-21T19:12:52Z</dcterms:modified>
  <cp:category/>
</cp:coreProperties>
</file>