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>
      <p:cViewPr varScale="1">
        <p:scale>
          <a:sx n="102" d="100"/>
          <a:sy n="102" d="100"/>
        </p:scale>
        <p:origin x="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-power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26816" y="3073400"/>
            <a:ext cx="1778000" cy="711200"/>
          </a:xfrm>
          <a:prstGeom prst="rect">
            <a:avLst/>
          </a:prstGeom>
        </p:spPr>
      </p:pic>
      <p:pic>
        <p:nvPicPr>
          <p:cNvPr id="4" name="Picture 3" descr="python-power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9" t="25571" r="10463" b="25572"/>
          <a:stretch/>
        </p:blipFill>
        <p:spPr>
          <a:xfrm>
            <a:off x="5614416" y="3255264"/>
            <a:ext cx="1316736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4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CFE27-CDAC-B04F-9550-A044A879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2072274"/>
            <a:ext cx="1901952" cy="2713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0E2FE1-68F0-4646-8866-82FDFA8B8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1" r="561" b="14664"/>
          <a:stretch/>
        </p:blipFill>
        <p:spPr>
          <a:xfrm>
            <a:off x="5462016" y="2492896"/>
            <a:ext cx="1891284" cy="18949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6790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2018-08-10T23:45:43Z</dcterms:modified>
  <cp:category/>
</cp:coreProperties>
</file>