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16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14400"/>
            <a:ext cx="7315200" cy="457200"/>
          </a:xfrm>
          <a:prstGeom prst="rect">
            <a:avLst/>
          </a:prstGeom>
          <a:noFill/>
        </p:spPr>
        <p:txBody>
          <a:bodyPr wrap="none" rtlCol="0">
            <a:spAutoFit/>
          </a:bodyPr>
          <a:lstStyle/>
          <a:p>
            <a:r>
              <a:rPr lang="en-US" dirty="0"/>
              <a:t>The art and craft of designing typefaces is called type design. Designers of typefaces are called type designers and are often employed by type foundries. In digital typography, type designers are sometimes also called font developers or font designers.</a:t>
            </a:r>
          </a:p>
        </p:txBody>
      </p:sp>
    </p:spTree>
    <p:extLst>
      <p:ext uri="{BB962C8B-B14F-4D97-AF65-F5344CB8AC3E}">
        <p14:creationId xmlns:p14="http://schemas.microsoft.com/office/powerpoint/2010/main" val="414043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43</Words>
  <Application>Microsoft Macintosh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neopraxis.org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
  <dc:creator>python-pptx</dc:creator>
  <cp:keywords/>
  <dc:description/>
  <cp:lastModifiedBy>Steve Canny</cp:lastModifiedBy>
  <cp:revision>7</cp:revision>
  <dcterms:created xsi:type="dcterms:W3CDTF">2012-11-17T11:07:40Z</dcterms:created>
  <dcterms:modified xsi:type="dcterms:W3CDTF">2014-09-14T22:00:55Z</dcterms:modified>
  <cp:category/>
</cp:coreProperties>
</file>