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'1.0' encoding='UTF-8' standalone='yes'?>
<Relationships xmlns="http://schemas.openxmlformats.org/package/2006/relationships"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-112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
  <Relationship Id="rId3" Type="http://schemas.openxmlformats.org/officeDocument/2006/relationships/slide" Target="slides/slide2.xml"/>
  <Relationship Id="rId4" Type="http://schemas.openxmlformats.org/officeDocument/2006/relationships/slide" Target="slides/slide3.xml"/>
  <Relationship Id="rId5" Type="http://schemas.openxmlformats.org/officeDocument/2006/relationships/slide" Target="slides/slide4.xml"/>
  <Relationship Id="rId6" Type="http://schemas.openxmlformats.org/officeDocument/2006/relationships/slide" Target="slides/slide5.xml"/>
  <Relationship Id="rId7" Type="http://schemas.openxmlformats.org/officeDocument/2006/relationships/printerSettings" Target="printerSettings/printerSettings1.bin"/>
  <Relationship Id="rId8" Type="http://schemas.openxmlformats.org/officeDocument/2006/relationships/presProps" Target="presProps.xml"/>
  <Relationship Id="rId9" Type="http://schemas.openxmlformats.org/officeDocument/2006/relationships/viewProps" Target="viewProps.xml"/>
  <Relationship Id="rId10" Type="http://schemas.openxmlformats.org/officeDocument/2006/relationships/theme" Target="theme/theme1.xml"/>
  <Relationship Id="rId11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</Relationships>

</file>

<file path=ppt/slideLayouts/_rels/slideLayout1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5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8725" y="3244334"/>
            <a:ext cx="374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Italic = True</a:t>
            </a:r>
            <a:r>
              <a:rPr lang="en-US" i="0" dirty="0" smtClean="0"/>
              <a:t> Italic = False</a:t>
            </a:r>
            <a:r>
              <a:rPr lang="en-US" dirty="0" smtClean="0"/>
              <a:t> Italic =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5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180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default textbox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21778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/>
              <a:t>42pt text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150464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1302" y="1437501"/>
            <a:ext cx="91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Bold 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14183" y="324433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Bold off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2712" y="5051167"/>
            <a:ext cx="197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Bold None (inherit)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2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2850" y="2690336"/>
            <a:ext cx="18183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Underline on</a:t>
            </a:r>
            <a:br>
              <a:rPr lang="en-US" u="sng" dirty="0" smtClean="0"/>
            </a:br>
            <a:r>
              <a:rPr lang="en-US" u="none" dirty="0" smtClean="0"/>
              <a:t>Underline off</a:t>
            </a:r>
            <a:br>
              <a:rPr lang="en-US" dirty="0" smtClean="0"/>
            </a:br>
            <a:r>
              <a:rPr lang="en-US" dirty="0" smtClean="0"/>
              <a:t>Underline inherit</a:t>
            </a:r>
            <a:br>
              <a:rPr lang="en-US" dirty="0" smtClean="0"/>
            </a:br>
            <a:r>
              <a:rPr lang="en-US" u="dbl" dirty="0" smtClean="0"/>
              <a:t>Underline double</a:t>
            </a:r>
            <a:br>
              <a:rPr lang="en-US" u="dbl" dirty="0" smtClean="0"/>
            </a:br>
            <a:r>
              <a:rPr lang="en-US" u="wavy" dirty="0" smtClean="0"/>
              <a:t>Underline wavy</a:t>
            </a:r>
            <a:endParaRPr lang="en-US" u="wavy" dirty="0"/>
          </a:p>
        </p:txBody>
      </p:sp>
    </p:spTree>
    <p:extLst>
      <p:ext uri="{BB962C8B-B14F-4D97-AF65-F5344CB8AC3E}">
        <p14:creationId xmlns:p14="http://schemas.microsoft.com/office/powerpoint/2010/main" val="53220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2093" y="1437501"/>
            <a:ext cx="3239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dirty="0" smtClean="0"/>
              <a:t>Shape 0 – no explicit language id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13453" y="3244334"/>
            <a:ext cx="391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Shape 1 – MSO_LANGUAGE_ID.FRENCH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2654874" y="5051167"/>
            <a:ext cx="3834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Shape 2 – MSO_LANGUAGE_ID.POLISH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9593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40</Words>
  <Application>Microsoft Macintosh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15</cp:revision>
  <dcterms:created xsi:type="dcterms:W3CDTF">2012-11-17T11:07:40Z</dcterms:created>
  <dcterms:modified xsi:type="dcterms:W3CDTF">2016-06-18T21:28:49Z</dcterms:modified>
  <cp:category/>
</cp:coreProperties>
</file>