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7943" y="789057"/>
            <a:ext cx="510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 default textbox, no adjustments of any kind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3601" y="1947446"/>
            <a:ext cx="55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Black"/>
                <a:cs typeface="Arial Black"/>
              </a:rPr>
              <a:t>textbox with multiple runs having typeface</a:t>
            </a:r>
            <a:br>
              <a:rPr lang="en-US" dirty="0" smtClean="0">
                <a:latin typeface="Arial Black"/>
                <a:cs typeface="Arial Black"/>
              </a:rPr>
            </a:br>
            <a:r>
              <a:rPr lang="en-US" dirty="0" smtClean="0">
                <a:latin typeface="Arial Black"/>
                <a:cs typeface="Arial Black"/>
              </a:rPr>
              <a:t>customized at shape level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596" y="3382834"/>
            <a:ext cx="810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 textbox with Verdana typeface applied to shape, not text selection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171" y="4541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ea typeface="Hiragino Sans GB W3"/>
                <a:cs typeface="Arial"/>
              </a:rPr>
              <a:t>暒龢加咊晴弗</a:t>
            </a:r>
            <a:endParaRPr lang="en-US" dirty="0">
              <a:latin typeface="Arial"/>
              <a:ea typeface="Hiragino Sans GB W3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9376" y="5699612"/>
            <a:ext cx="332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text with </a:t>
            </a:r>
            <a:r>
              <a:rPr lang="en-US" smtClean="0"/>
              <a:t>symbol </a:t>
            </a:r>
            <a:r>
              <a:rPr lang="en-US" smtClean="0">
                <a:latin typeface="Lucida Grande"/>
                <a:ea typeface="Lucida Grande"/>
                <a:cs typeface="Lucida Grande"/>
              </a:rPr>
              <a:t></a:t>
            </a:r>
            <a:r>
              <a:rPr lang="en-US" smtClean="0"/>
              <a:t> in </a:t>
            </a:r>
            <a:r>
              <a:rPr lang="en-US" dirty="0" smtClean="0"/>
              <a:t>the 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15</cp:revision>
  <dcterms:created xsi:type="dcterms:W3CDTF">2012-11-17T11:07:40Z</dcterms:created>
  <dcterms:modified xsi:type="dcterms:W3CDTF">2013-12-09T05:40:15Z</dcterms:modified>
  <cp:category/>
</cp:coreProperties>
</file>