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124" d="100"/>
          <a:sy n="124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yahoo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24744"/>
            <a:ext cx="122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Foo Bar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Baz</a:t>
            </a:r>
            <a:r>
              <a:rPr lang="en-US" dirty="0"/>
              <a:t> Zoo </a:t>
            </a:r>
            <a:br>
              <a:rPr lang="en-US" dirty="0"/>
            </a:br>
            <a:fld id="{4ACDC551-8A53-AE47-95A7-4A2F0C1FFF1B}" type="slidenum">
              <a:rPr lang="en-US" smtClean="0"/>
              <a:t>1</a:t>
            </a:fld>
            <a:endParaRPr lang="en-US" dirty="0"/>
          </a:p>
          <a:p>
            <a:r>
              <a:rPr lang="en-US">
                <a:hlinkClick r:id="rId2"/>
              </a:rPr>
              <a:t>yahoo.com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239B3-87E0-7B48-9E36-0A93A1F0D186}"/>
              </a:ext>
            </a:extLst>
          </p:cNvPr>
          <p:cNvSpPr txBox="1"/>
          <p:nvPr/>
        </p:nvSpPr>
        <p:spPr>
          <a:xfrm>
            <a:off x="3995936" y="1124744"/>
            <a:ext cx="514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b</a:t>
            </a:r>
            <a:br>
              <a:rPr lang="en-US" dirty="0"/>
            </a:b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06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47037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run in table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15</cp:revision>
  <dcterms:created xsi:type="dcterms:W3CDTF">2012-11-17T11:07:40Z</dcterms:created>
  <dcterms:modified xsi:type="dcterms:W3CDTF">2019-04-30T00:24:25Z</dcterms:modified>
  <cp:category/>
</cp:coreProperties>
</file>