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5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ACA6-116D-4357-AED4-415A593CC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CC7D4-D64B-49C5-8C3A-6DBBB6C0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9D915-1B24-48DE-96F9-F66F57B4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B21E-40A3-4793-820F-3A498CBBADE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3AB27-07D5-4109-8393-E8CF342B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5AF4A-87C0-4067-A27F-00E79A44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3E2D-B379-4AFE-B060-7CDCC40C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C1A4-256C-4000-AFC3-CB0A09549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105E8-3FAE-47C5-AB72-A4373918C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F04F7-2AC6-40FF-B74D-4F585D01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B21E-40A3-4793-820F-3A498CBBADE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1A268-6F80-4B72-85AF-B28699CE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B2F40-D2E5-4835-A901-C0D9C9F3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3E2D-B379-4AFE-B060-7CDCC40C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3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602283-31E4-40E0-A361-9C5A4C936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5EE11-674B-4F11-AABE-61C728686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CDEA4-F651-4F32-A6B9-8C25B691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B21E-40A3-4793-820F-3A498CBBADE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E987F-FDE2-466D-AE0C-1A1BC335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2AE3F-AE30-43EE-91E8-59184716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3E2D-B379-4AFE-B060-7CDCC40C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D9FD7-3D5A-456E-9E9A-43871AC6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0E387-3E54-41BA-B87A-0C9E7FE6C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A65A6-30E4-4B12-A1C4-7B05E170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B21E-40A3-4793-820F-3A498CBBADE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33E8C-B9BB-4F19-8950-C4CDF852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7484A-7914-4731-AFBE-377AA0DE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3E2D-B379-4AFE-B060-7CDCC40C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0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9E180-DB7A-4B76-B02C-C4A94AF6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9E9D9-68C2-4FBA-859D-AE93059C9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6590F-9FED-4161-9825-437D702A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B21E-40A3-4793-820F-3A498CBBADE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00A8F-770F-45F9-9469-78EDCF9C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4F456-893F-42A7-BF76-02E78DC5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3E2D-B379-4AFE-B060-7CDCC40C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4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D17C-C563-40F1-AF0D-B4AADFCA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75C12-69E7-46D6-ABD8-A5E4D8ADF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782AF-2677-4300-B4F8-63998328E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E21C2-4785-4635-8C4F-1AA6EEC5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B21E-40A3-4793-820F-3A498CBBADE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24A0F-C64E-4704-8E04-309823B2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277C9-E07A-473B-91C9-A95FE51B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3E2D-B379-4AFE-B060-7CDCC40C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4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CDDC-4F25-491A-8763-C49ADE539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3A865-64FD-412E-BA3E-BA7C2C8EC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23051-7C6B-4D6E-8D58-BD307EE0B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0A69F-3FC4-401D-BE84-07A4018A9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D8E85-6B21-455F-BA67-A6B8FFBD2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4D7A8-E73B-400F-942A-1A4E4A0A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B21E-40A3-4793-820F-3A498CBBADE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FA4EB-51C5-4468-B5AE-C1420F90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A2F51-DF1B-498C-AA35-FE09FCBF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3E2D-B379-4AFE-B060-7CDCC40C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9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A240-7099-48F8-A964-C10B8A28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6A03F-31C7-4056-BD03-43E39472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B21E-40A3-4793-820F-3A498CBBADE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14894-79E9-4D64-A065-F759923F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8418F-E728-4AB3-8553-0698F1D5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3E2D-B379-4AFE-B060-7CDCC40C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8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1AC06-BE0B-4C51-BBD4-2EDF5412D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B21E-40A3-4793-820F-3A498CBBADE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1AAEAD-32C1-4574-B152-4C631FEE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28B49-844F-4A0E-A110-1114DF7A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3E2D-B379-4AFE-B060-7CDCC40C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8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6008-3214-4BE1-8A83-B08986E6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C224D-9E82-4622-ACF9-47808386F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BF918-F96C-4C83-9F8D-913EC645D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8A65A-99DE-4691-A789-7E41030F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B21E-40A3-4793-820F-3A498CBBADE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CA607-D41B-451E-9589-ADFA6179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5BC36-A139-4ED3-AD93-4796523B1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3E2D-B379-4AFE-B060-7CDCC40C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0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3137-B531-4DA8-B7C1-C706793A0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8BB84-28C0-47F2-B1D2-DA8666615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B9FF2-54AB-4C66-BEE9-131E8FEF7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2D729-9534-4A82-9AE8-C7BBC0D6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B21E-40A3-4793-820F-3A498CBBADE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43DC7-D9DD-4745-B571-26B329850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868EF-A579-466F-91A1-3C1222FC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3E2D-B379-4AFE-B060-7CDCC40C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1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E1387-4553-4C3B-A441-DC1062FA0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8BFA3-9E98-4162-910C-035039499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C4932-2C97-4C2F-BB0A-8B64DDBE5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EB21E-40A3-4793-820F-3A498CBBADE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08AC9-154E-47D6-B077-231DD316B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4CD11-D7DC-4B9A-85BA-CF3C91DF9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E3E2D-B379-4AFE-B060-7CDCC40C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0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D1AD-640F-4DBD-BE3B-E975382FC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3; progress, challenges &amp; lessons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17324-5AE7-47C8-8A46-633749E29B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 Asten</a:t>
            </a:r>
          </a:p>
        </p:txBody>
      </p:sp>
    </p:spTree>
    <p:extLst>
      <p:ext uri="{BB962C8B-B14F-4D97-AF65-F5344CB8AC3E}">
        <p14:creationId xmlns:p14="http://schemas.microsoft.com/office/powerpoint/2010/main" val="285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0ABE-1684-4E57-BE6F-D11D34A9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1: population is a bad indicator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2B214-B9EE-456D-A6ED-3B789FB3F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1390"/>
          </a:xfrm>
        </p:spPr>
        <p:txBody>
          <a:bodyPr/>
          <a:lstStyle/>
          <a:p>
            <a:r>
              <a:rPr lang="en-US" dirty="0"/>
              <a:t>Lots of tourist attractions in DC; some zip codes have very low population but very high traffic</a:t>
            </a:r>
            <a:r>
              <a:rPr lang="en-US"/>
              <a:t>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24A83-E8C5-44C0-8748-4B0C8AB2B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85" y="3011952"/>
            <a:ext cx="6305029" cy="307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0F67-7753-464D-AFC8-0401B8F2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2: Found all current DC businesses (including coffee shops) using Yelp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A03EA-4018-40CB-9CFD-CFE48B74B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819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Currently I only have coffee shops plotted on the map. There’s a lot of them, making it impossible to decide on a location purely from visualization.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121F04-757E-4FD4-B1EC-5DD69FFF1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623" y="2628755"/>
            <a:ext cx="6044753" cy="362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3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E99C-77A6-4E9A-9362-B58D0BE7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3: Discovered Foursquare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11B97-0C28-4D79-BFC0-C41E915F6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planning to use this to find where people are coming from when they go to a coffee shop; whether it’s a restaurant, movie theater, office, etc. This could help me predict the best location for my new coffee shop, based on current establishment locations.</a:t>
            </a:r>
          </a:p>
        </p:txBody>
      </p:sp>
    </p:spTree>
    <p:extLst>
      <p:ext uri="{BB962C8B-B14F-4D97-AF65-F5344CB8AC3E}">
        <p14:creationId xmlns:p14="http://schemas.microsoft.com/office/powerpoint/2010/main" val="331579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E5E4-709C-417B-892A-E9B78C77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Challenges/lessons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12322-167D-4CE0-B417-E964284F0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As we go through machine learning classes and learn new models, I’m still not entirely sure how I will apply them to my specific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Working with the foursquare dataset is very frustrating. It included a Cities table, but no foreign key in the check-ins table and thus no way to filter check-ins by city. Still trying to figure out how to efficiently geocode 250k sets of coordinates.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EDA for me has been difficult and unpredictable, and I should not have underestimated it when planning how much time I would put into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Yelp dataset was incomplete, and Yelp API only returns 50 results per search; need to use offsets &amp; loops, which results in quickly using up daily-limit.</a:t>
            </a:r>
          </a:p>
        </p:txBody>
      </p:sp>
    </p:spTree>
    <p:extLst>
      <p:ext uri="{BB962C8B-B14F-4D97-AF65-F5344CB8AC3E}">
        <p14:creationId xmlns:p14="http://schemas.microsoft.com/office/powerpoint/2010/main" val="94356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274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Part 3; progress, challenges &amp; lessons</vt:lpstr>
      <vt:lpstr>Progress 1: population is a bad indicator</vt:lpstr>
      <vt:lpstr>Progress 2: Found all current DC businesses (including coffee shops) using Yelp API</vt:lpstr>
      <vt:lpstr>Progress 3: Discovered Foursquare dataset</vt:lpstr>
      <vt:lpstr>Challenges/lessons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3; progress, challenges &amp; lessons</dc:title>
  <dc:creator>Asten, Steven [USA]</dc:creator>
  <cp:lastModifiedBy>Asten, Steven [USA]</cp:lastModifiedBy>
  <cp:revision>2</cp:revision>
  <dcterms:created xsi:type="dcterms:W3CDTF">2018-06-02T19:17:03Z</dcterms:created>
  <dcterms:modified xsi:type="dcterms:W3CDTF">2018-06-02T19:29:44Z</dcterms:modified>
</cp:coreProperties>
</file>