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9"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68604" autoAdjust="0"/>
  </p:normalViewPr>
  <p:slideViewPr>
    <p:cSldViewPr snapToGrid="0">
      <p:cViewPr varScale="1">
        <p:scale>
          <a:sx n="114" d="100"/>
          <a:sy n="114" d="100"/>
        </p:scale>
        <p:origin x="17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FC007-97EE-4866-826D-A74D7065C798}"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4C97A-3D35-434E-BFE0-93CFB61D5D3C}" type="slidenum">
              <a:rPr lang="en-US" smtClean="0"/>
              <a:t>‹#›</a:t>
            </a:fld>
            <a:endParaRPr lang="en-US"/>
          </a:p>
        </p:txBody>
      </p:sp>
    </p:spTree>
    <p:extLst>
      <p:ext uri="{BB962C8B-B14F-4D97-AF65-F5344CB8AC3E}">
        <p14:creationId xmlns:p14="http://schemas.microsoft.com/office/powerpoint/2010/main" val="10063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F4C97A-3D35-434E-BFE0-93CFB61D5D3C}" type="slidenum">
              <a:rPr lang="en-US" smtClean="0"/>
              <a:t>2</a:t>
            </a:fld>
            <a:endParaRPr lang="en-US"/>
          </a:p>
        </p:txBody>
      </p:sp>
    </p:spTree>
    <p:extLst>
      <p:ext uri="{BB962C8B-B14F-4D97-AF65-F5344CB8AC3E}">
        <p14:creationId xmlns:p14="http://schemas.microsoft.com/office/powerpoint/2010/main" val="157650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BF4C97A-3D35-434E-BFE0-93CFB61D5D3C}" type="slidenum">
              <a:rPr lang="en-US" smtClean="0"/>
              <a:t>3</a:t>
            </a:fld>
            <a:endParaRPr lang="en-US"/>
          </a:p>
        </p:txBody>
      </p:sp>
    </p:spTree>
    <p:extLst>
      <p:ext uri="{BB962C8B-B14F-4D97-AF65-F5344CB8AC3E}">
        <p14:creationId xmlns:p14="http://schemas.microsoft.com/office/powerpoint/2010/main" val="1148960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F4C97A-3D35-434E-BFE0-93CFB61D5D3C}" type="slidenum">
              <a:rPr lang="en-US" smtClean="0"/>
              <a:t>4</a:t>
            </a:fld>
            <a:endParaRPr lang="en-US"/>
          </a:p>
        </p:txBody>
      </p:sp>
    </p:spTree>
    <p:extLst>
      <p:ext uri="{BB962C8B-B14F-4D97-AF65-F5344CB8AC3E}">
        <p14:creationId xmlns:p14="http://schemas.microsoft.com/office/powerpoint/2010/main" val="116424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7E818F-EACC-4118-8E63-73BBAF9FB0EC}"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8A33B-9748-4130-94E0-F5E1FFC938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10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7E818F-EACC-4118-8E63-73BBAF9FB0EC}"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8A33B-9748-4130-94E0-F5E1FFC93836}" type="slidenum">
              <a:rPr lang="en-US" smtClean="0"/>
              <a:t>‹#›</a:t>
            </a:fld>
            <a:endParaRPr lang="en-US"/>
          </a:p>
        </p:txBody>
      </p:sp>
    </p:spTree>
    <p:extLst>
      <p:ext uri="{BB962C8B-B14F-4D97-AF65-F5344CB8AC3E}">
        <p14:creationId xmlns:p14="http://schemas.microsoft.com/office/powerpoint/2010/main" val="109595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7E818F-EACC-4118-8E63-73BBAF9FB0EC}"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8A33B-9748-4130-94E0-F5E1FFC93836}" type="slidenum">
              <a:rPr lang="en-US" smtClean="0"/>
              <a:t>‹#›</a:t>
            </a:fld>
            <a:endParaRPr lang="en-US"/>
          </a:p>
        </p:txBody>
      </p:sp>
    </p:spTree>
    <p:extLst>
      <p:ext uri="{BB962C8B-B14F-4D97-AF65-F5344CB8AC3E}">
        <p14:creationId xmlns:p14="http://schemas.microsoft.com/office/powerpoint/2010/main" val="5448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7E818F-EACC-4118-8E63-73BBAF9FB0EC}"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8A33B-9748-4130-94E0-F5E1FFC93836}" type="slidenum">
              <a:rPr lang="en-US" smtClean="0"/>
              <a:t>‹#›</a:t>
            </a:fld>
            <a:endParaRPr lang="en-US"/>
          </a:p>
        </p:txBody>
      </p:sp>
    </p:spTree>
    <p:extLst>
      <p:ext uri="{BB962C8B-B14F-4D97-AF65-F5344CB8AC3E}">
        <p14:creationId xmlns:p14="http://schemas.microsoft.com/office/powerpoint/2010/main" val="236018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7E818F-EACC-4118-8E63-73BBAF9FB0EC}"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8A33B-9748-4130-94E0-F5E1FFC938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68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818F-EACC-4118-8E63-73BBAF9FB0EC}"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8A33B-9748-4130-94E0-F5E1FFC93836}" type="slidenum">
              <a:rPr lang="en-US" smtClean="0"/>
              <a:t>‹#›</a:t>
            </a:fld>
            <a:endParaRPr lang="en-US"/>
          </a:p>
        </p:txBody>
      </p:sp>
    </p:spTree>
    <p:extLst>
      <p:ext uri="{BB962C8B-B14F-4D97-AF65-F5344CB8AC3E}">
        <p14:creationId xmlns:p14="http://schemas.microsoft.com/office/powerpoint/2010/main" val="169556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7E818F-EACC-4118-8E63-73BBAF9FB0EC}"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8A33B-9748-4130-94E0-F5E1FFC93836}" type="slidenum">
              <a:rPr lang="en-US" smtClean="0"/>
              <a:t>‹#›</a:t>
            </a:fld>
            <a:endParaRPr lang="en-US"/>
          </a:p>
        </p:txBody>
      </p:sp>
    </p:spTree>
    <p:extLst>
      <p:ext uri="{BB962C8B-B14F-4D97-AF65-F5344CB8AC3E}">
        <p14:creationId xmlns:p14="http://schemas.microsoft.com/office/powerpoint/2010/main" val="110321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7E818F-EACC-4118-8E63-73BBAF9FB0EC}"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8A33B-9748-4130-94E0-F5E1FFC93836}" type="slidenum">
              <a:rPr lang="en-US" smtClean="0"/>
              <a:t>‹#›</a:t>
            </a:fld>
            <a:endParaRPr lang="en-US"/>
          </a:p>
        </p:txBody>
      </p:sp>
    </p:spTree>
    <p:extLst>
      <p:ext uri="{BB962C8B-B14F-4D97-AF65-F5344CB8AC3E}">
        <p14:creationId xmlns:p14="http://schemas.microsoft.com/office/powerpoint/2010/main" val="84682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7E818F-EACC-4118-8E63-73BBAF9FB0EC}" type="datetimeFigureOut">
              <a:rPr lang="en-US" smtClean="0"/>
              <a:t>5/3/2018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D18A33B-9748-4130-94E0-F5E1FFC93836}" type="slidenum">
              <a:rPr lang="en-US" smtClean="0"/>
              <a:t>‹#›</a:t>
            </a:fld>
            <a:endParaRPr lang="en-US"/>
          </a:p>
        </p:txBody>
      </p:sp>
    </p:spTree>
    <p:extLst>
      <p:ext uri="{BB962C8B-B14F-4D97-AF65-F5344CB8AC3E}">
        <p14:creationId xmlns:p14="http://schemas.microsoft.com/office/powerpoint/2010/main" val="77376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7E818F-EACC-4118-8E63-73BBAF9FB0EC}" type="datetimeFigureOut">
              <a:rPr lang="en-US" smtClean="0"/>
              <a:t>5/3/2018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18A33B-9748-4130-94E0-F5E1FFC93836}" type="slidenum">
              <a:rPr lang="en-US" smtClean="0"/>
              <a:t>‹#›</a:t>
            </a:fld>
            <a:endParaRPr lang="en-US"/>
          </a:p>
        </p:txBody>
      </p:sp>
    </p:spTree>
    <p:extLst>
      <p:ext uri="{BB962C8B-B14F-4D97-AF65-F5344CB8AC3E}">
        <p14:creationId xmlns:p14="http://schemas.microsoft.com/office/powerpoint/2010/main" val="19435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7E818F-EACC-4118-8E63-73BBAF9FB0EC}"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8A33B-9748-4130-94E0-F5E1FFC93836}" type="slidenum">
              <a:rPr lang="en-US" smtClean="0"/>
              <a:t>‹#›</a:t>
            </a:fld>
            <a:endParaRPr lang="en-US"/>
          </a:p>
        </p:txBody>
      </p:sp>
    </p:spTree>
    <p:extLst>
      <p:ext uri="{BB962C8B-B14F-4D97-AF65-F5344CB8AC3E}">
        <p14:creationId xmlns:p14="http://schemas.microsoft.com/office/powerpoint/2010/main" val="381321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7E818F-EACC-4118-8E63-73BBAF9FB0EC}" type="datetimeFigureOut">
              <a:rPr lang="en-US" smtClean="0"/>
              <a:t>5/3/2018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18A33B-9748-4130-94E0-F5E1FFC938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559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 Ideas</a:t>
            </a:r>
            <a:endParaRPr lang="en-US" dirty="0"/>
          </a:p>
        </p:txBody>
      </p:sp>
      <p:sp>
        <p:nvSpPr>
          <p:cNvPr id="3" name="Subtitle 2"/>
          <p:cNvSpPr>
            <a:spLocks noGrp="1"/>
          </p:cNvSpPr>
          <p:nvPr>
            <p:ph type="subTitle" idx="1"/>
          </p:nvPr>
        </p:nvSpPr>
        <p:spPr/>
        <p:txBody>
          <a:bodyPr/>
          <a:lstStyle/>
          <a:p>
            <a:r>
              <a:rPr lang="en-US" dirty="0" smtClean="0"/>
              <a:t>Steven </a:t>
            </a:r>
            <a:r>
              <a:rPr lang="en-US" dirty="0" err="1" smtClean="0"/>
              <a:t>Asten</a:t>
            </a:r>
            <a:endParaRPr lang="en-US" dirty="0"/>
          </a:p>
        </p:txBody>
      </p:sp>
    </p:spTree>
    <p:extLst>
      <p:ext uri="{BB962C8B-B14F-4D97-AF65-F5344CB8AC3E}">
        <p14:creationId xmlns:p14="http://schemas.microsoft.com/office/powerpoint/2010/main" val="23507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the stock market</a:t>
            </a:r>
            <a:endParaRPr lang="en-US" dirty="0"/>
          </a:p>
        </p:txBody>
      </p:sp>
      <p:sp>
        <p:nvSpPr>
          <p:cNvPr id="3" name="Content Placeholder 2"/>
          <p:cNvSpPr>
            <a:spLocks noGrp="1"/>
          </p:cNvSpPr>
          <p:nvPr>
            <p:ph idx="1"/>
          </p:nvPr>
        </p:nvSpPr>
        <p:spPr/>
        <p:txBody>
          <a:bodyPr/>
          <a:lstStyle/>
          <a:p>
            <a:r>
              <a:rPr lang="en-US" dirty="0" smtClean="0"/>
              <a:t>Attempt to predict the behavior of the stock market. Can bring several variables into this, including news headlines, social media, weather, natural disasters.</a:t>
            </a:r>
          </a:p>
          <a:p>
            <a:pPr marL="0" indent="0">
              <a:buNone/>
            </a:pPr>
            <a:r>
              <a:rPr lang="en-US" dirty="0" smtClean="0"/>
              <a:t>Datasets:</a:t>
            </a:r>
          </a:p>
          <a:p>
            <a:pPr>
              <a:buFont typeface="Arial" panose="020B0604020202020204" pitchFamily="34" charset="0"/>
              <a:buChar char="•"/>
            </a:pPr>
            <a:r>
              <a:rPr lang="en-US" dirty="0" smtClean="0"/>
              <a:t> News stories (</a:t>
            </a:r>
            <a:r>
              <a:rPr lang="en-US" dirty="0" err="1" smtClean="0"/>
              <a:t>Kaggle</a:t>
            </a:r>
            <a:r>
              <a:rPr lang="en-US" dirty="0" smtClean="0"/>
              <a:t>)</a:t>
            </a:r>
          </a:p>
          <a:p>
            <a:pPr>
              <a:buFont typeface="Arial" panose="020B0604020202020204" pitchFamily="34" charset="0"/>
              <a:buChar char="•"/>
            </a:pPr>
            <a:r>
              <a:rPr lang="en-US" dirty="0" smtClean="0"/>
              <a:t> Social media data </a:t>
            </a:r>
          </a:p>
          <a:p>
            <a:pPr>
              <a:buFont typeface="Arial" panose="020B0604020202020204" pitchFamily="34" charset="0"/>
              <a:buChar char="•"/>
            </a:pPr>
            <a:r>
              <a:rPr lang="en-US" dirty="0"/>
              <a:t> </a:t>
            </a:r>
            <a:r>
              <a:rPr lang="en-US" dirty="0" smtClean="0"/>
              <a:t>Historical stock market data (</a:t>
            </a:r>
            <a:r>
              <a:rPr lang="en-US" dirty="0" err="1" smtClean="0"/>
              <a:t>Kaggle</a:t>
            </a:r>
            <a:r>
              <a:rPr lang="en-US" dirty="0" smtClean="0"/>
              <a:t>, Alpha </a:t>
            </a:r>
            <a:r>
              <a:rPr lang="en-US" dirty="0"/>
              <a:t>Vantage API)</a:t>
            </a:r>
          </a:p>
          <a:p>
            <a:pPr>
              <a:buFont typeface="Arial" panose="020B0604020202020204" pitchFamily="34" charset="0"/>
              <a:buChar char="•"/>
            </a:pPr>
            <a:endParaRPr lang="en-US" dirty="0" smtClean="0"/>
          </a:p>
          <a:p>
            <a:endParaRPr lang="en-US" dirty="0" smtClean="0"/>
          </a:p>
        </p:txBody>
      </p:sp>
    </p:spTree>
    <p:extLst>
      <p:ext uri="{BB962C8B-B14F-4D97-AF65-F5344CB8AC3E}">
        <p14:creationId xmlns:p14="http://schemas.microsoft.com/office/powerpoint/2010/main" val="972519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factors of a successful eBay listing</a:t>
            </a:r>
            <a:endParaRPr lang="en-US" dirty="0"/>
          </a:p>
        </p:txBody>
      </p:sp>
      <p:sp>
        <p:nvSpPr>
          <p:cNvPr id="3" name="Content Placeholder 2"/>
          <p:cNvSpPr>
            <a:spLocks noGrp="1"/>
          </p:cNvSpPr>
          <p:nvPr>
            <p:ph idx="1"/>
          </p:nvPr>
        </p:nvSpPr>
        <p:spPr/>
        <p:txBody>
          <a:bodyPr/>
          <a:lstStyle/>
          <a:p>
            <a:pPr marL="0" indent="0">
              <a:buNone/>
            </a:pPr>
            <a:r>
              <a:rPr lang="en-US" dirty="0" smtClean="0"/>
              <a:t>Use eBay sales records to find which variables have the biggest effect on the final sale price of a listing. This includes comparing Buy it Now and Auction types, as well as comparing various days of the week and times of day to have auction listings scheduled to end, duration, shipping costs, etc. Also look </a:t>
            </a:r>
            <a:r>
              <a:rPr lang="en-US" dirty="0" smtClean="0"/>
              <a:t>into title and </a:t>
            </a:r>
            <a:r>
              <a:rPr lang="en-US" dirty="0" smtClean="0"/>
              <a:t>description </a:t>
            </a:r>
            <a:r>
              <a:rPr lang="en-US" dirty="0" smtClean="0"/>
              <a:t>text for trends, </a:t>
            </a:r>
            <a:r>
              <a:rPr lang="en-US" dirty="0" smtClean="0"/>
              <a:t>and seller’s feedback rating.</a:t>
            </a:r>
          </a:p>
          <a:p>
            <a:pPr marL="0" indent="0">
              <a:buNone/>
            </a:pPr>
            <a:r>
              <a:rPr lang="en-US" dirty="0" smtClean="0"/>
              <a:t>Datasets:</a:t>
            </a:r>
          </a:p>
          <a:p>
            <a:pPr>
              <a:buFont typeface="Arial" panose="020B0604020202020204" pitchFamily="34" charset="0"/>
              <a:buChar char="•"/>
            </a:pPr>
            <a:r>
              <a:rPr lang="en-US" dirty="0" smtClean="0"/>
              <a:t> Would probably involve scraping eBay sold listings pages.</a:t>
            </a:r>
          </a:p>
          <a:p>
            <a:pPr>
              <a:buFont typeface="Arial" panose="020B0604020202020204" pitchFamily="34" charset="0"/>
              <a:buChar char="•"/>
            </a:pPr>
            <a:r>
              <a:rPr lang="en-US" dirty="0" smtClean="0"/>
              <a:t> Choose specific items with high sales volume to compare.</a:t>
            </a:r>
            <a:endParaRPr lang="en-US" dirty="0"/>
          </a:p>
        </p:txBody>
      </p:sp>
    </p:spTree>
    <p:extLst>
      <p:ext uri="{BB962C8B-B14F-4D97-AF65-F5344CB8AC3E}">
        <p14:creationId xmlns:p14="http://schemas.microsoft.com/office/powerpoint/2010/main" val="526890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to </a:t>
            </a:r>
            <a:r>
              <a:rPr lang="en-US" dirty="0" smtClean="0"/>
              <a:t>open a coffee shop</a:t>
            </a:r>
            <a:endParaRPr lang="en-US" dirty="0"/>
          </a:p>
        </p:txBody>
      </p:sp>
      <p:sp>
        <p:nvSpPr>
          <p:cNvPr id="3" name="Content Placeholder 2"/>
          <p:cNvSpPr>
            <a:spLocks noGrp="1"/>
          </p:cNvSpPr>
          <p:nvPr>
            <p:ph idx="1"/>
          </p:nvPr>
        </p:nvSpPr>
        <p:spPr/>
        <p:txBody>
          <a:bodyPr/>
          <a:lstStyle/>
          <a:p>
            <a:r>
              <a:rPr lang="en-US" dirty="0" smtClean="0"/>
              <a:t>Find a location for a successful new coffee shop. Look for locations lacking in coffee shops using “Starbucks Locations Worldwide” dataset and Yelp API. Find a location with moderate population density. </a:t>
            </a:r>
          </a:p>
          <a:p>
            <a:r>
              <a:rPr lang="en-US" dirty="0" smtClean="0"/>
              <a:t>Datasets:</a:t>
            </a:r>
          </a:p>
          <a:p>
            <a:pPr>
              <a:buFont typeface="Arial" panose="020B0604020202020204" pitchFamily="34" charset="0"/>
              <a:buChar char="•"/>
            </a:pPr>
            <a:r>
              <a:rPr lang="en-US" dirty="0" smtClean="0"/>
              <a:t> Starbucks Locations Worldwide (</a:t>
            </a:r>
            <a:r>
              <a:rPr lang="en-US" dirty="0" err="1" smtClean="0"/>
              <a:t>Kaggle</a:t>
            </a:r>
            <a:r>
              <a:rPr lang="en-US" dirty="0" smtClean="0"/>
              <a:t>)</a:t>
            </a:r>
          </a:p>
          <a:p>
            <a:pPr>
              <a:buFont typeface="Arial" panose="020B0604020202020204" pitchFamily="34" charset="0"/>
              <a:buChar char="•"/>
            </a:pPr>
            <a:r>
              <a:rPr lang="en-US" dirty="0"/>
              <a:t> </a:t>
            </a:r>
            <a:r>
              <a:rPr lang="en-US" dirty="0" smtClean="0"/>
              <a:t>Yelp API for other coffee shop locations</a:t>
            </a:r>
          </a:p>
        </p:txBody>
      </p:sp>
    </p:spTree>
    <p:extLst>
      <p:ext uri="{BB962C8B-B14F-4D97-AF65-F5344CB8AC3E}">
        <p14:creationId xmlns:p14="http://schemas.microsoft.com/office/powerpoint/2010/main" val="156736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1. Predict the stock market</a:t>
            </a:r>
          </a:p>
          <a:p>
            <a:r>
              <a:rPr lang="en-US" dirty="0" smtClean="0"/>
              <a:t>2. Find factors of a successful eBay listing</a:t>
            </a:r>
          </a:p>
          <a:p>
            <a:r>
              <a:rPr lang="en-US" dirty="0" smtClean="0"/>
              <a:t>3. Location to open a coffee shop</a:t>
            </a:r>
            <a:endParaRPr lang="en-US" dirty="0"/>
          </a:p>
        </p:txBody>
      </p:sp>
    </p:spTree>
    <p:extLst>
      <p:ext uri="{BB962C8B-B14F-4D97-AF65-F5344CB8AC3E}">
        <p14:creationId xmlns:p14="http://schemas.microsoft.com/office/powerpoint/2010/main" val="12349671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424</TotalTime>
  <Words>252</Words>
  <Application>Microsoft Office PowerPoint</Application>
  <PresentationFormat>Widescreen</PresentationFormat>
  <Paragraphs>25</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Capstone Project Ideas</vt:lpstr>
      <vt:lpstr>Predict the stock market</vt:lpstr>
      <vt:lpstr>Find factors of a successful eBay listing</vt:lpstr>
      <vt:lpstr>Location to open a coffee shop</vt:lpstr>
      <vt:lpstr>Recap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Ideas</dc:title>
  <dc:creator>Steven</dc:creator>
  <cp:lastModifiedBy>Steven</cp:lastModifiedBy>
  <cp:revision>24</cp:revision>
  <dcterms:created xsi:type="dcterms:W3CDTF">2018-04-30T14:40:46Z</dcterms:created>
  <dcterms:modified xsi:type="dcterms:W3CDTF">2018-05-03T22:00:24Z</dcterms:modified>
</cp:coreProperties>
</file>