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22" r:id="rId3"/>
    <p:sldId id="326" r:id="rId4"/>
    <p:sldId id="324" r:id="rId5"/>
    <p:sldId id="306" r:id="rId6"/>
    <p:sldId id="32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5" autoAdjust="0"/>
  </p:normalViewPr>
  <p:slideViewPr>
    <p:cSldViewPr>
      <p:cViewPr>
        <p:scale>
          <a:sx n="111" d="100"/>
          <a:sy n="111" d="100"/>
        </p:scale>
        <p:origin x="-69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480B8-BA16-44F4-BD7B-33CFA25AB899}" type="datetimeFigureOut">
              <a:rPr lang="en-US" smtClean="0"/>
              <a:t>5/24/2011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686B-E978-48B7-B86B-A34CB3C47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0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r="3544"/>
          <a:stretch/>
        </p:blipFill>
        <p:spPr bwMode="auto">
          <a:xfrm>
            <a:off x="-1" y="972691"/>
            <a:ext cx="914400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323528" y="1340768"/>
            <a:ext cx="6190456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sk-SK" dirty="0" smtClean="0"/>
              <a:t>Nadpis 1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44956" y="3429000"/>
            <a:ext cx="612068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 smtClean="0"/>
              <a:t>Podnadpis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jkosara\Desktop\Logo-GT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1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9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28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05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03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74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6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8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60848"/>
            <a:ext cx="8229600" cy="40653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9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2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67544" y="6384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jkosara\Desktop\Logo-GT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0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ante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Web Development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for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“Java Web Developers”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0" dirty="0" smtClean="0"/>
              <a:t>Year 2011</a:t>
            </a:r>
          </a:p>
          <a:p>
            <a:r>
              <a:rPr lang="en-US" sz="4300" dirty="0" smtClean="0"/>
              <a:t>We Can Finally </a:t>
            </a:r>
          </a:p>
          <a:p>
            <a:r>
              <a:rPr lang="en-US" sz="4300" dirty="0" smtClean="0"/>
              <a:t>Write HTML </a:t>
            </a:r>
          </a:p>
          <a:p>
            <a:r>
              <a:rPr lang="en-US" sz="4300" dirty="0" smtClean="0"/>
              <a:t>and </a:t>
            </a:r>
          </a:p>
          <a:p>
            <a:r>
              <a:rPr lang="en-US" sz="4300" dirty="0" smtClean="0"/>
              <a:t>Output HTML 4, XHTML </a:t>
            </a:r>
          </a:p>
          <a:p>
            <a:r>
              <a:rPr lang="en-US" sz="4300" dirty="0" smtClean="0"/>
              <a:t>from </a:t>
            </a:r>
          </a:p>
          <a:p>
            <a:r>
              <a:rPr lang="en-US" sz="4300" dirty="0" smtClean="0"/>
              <a:t>JSPX and Java</a:t>
            </a:r>
          </a:p>
          <a:p>
            <a:endParaRPr lang="en-US" dirty="0" smtClean="0"/>
          </a:p>
          <a:p>
            <a:r>
              <a:rPr lang="en-US" sz="8600" dirty="0" smtClean="0"/>
              <a:t>What Next ?</a:t>
            </a:r>
            <a:endParaRPr lang="en-US" sz="8600" dirty="0"/>
          </a:p>
        </p:txBody>
      </p:sp>
    </p:spTree>
    <p:extLst>
      <p:ext uri="{BB962C8B-B14F-4D97-AF65-F5344CB8AC3E}">
        <p14:creationId xmlns:p14="http://schemas.microsoft.com/office/powerpoint/2010/main" val="39043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Web Layer</a:t>
            </a:r>
            <a:br>
              <a:rPr lang="en-US" dirty="0"/>
            </a:br>
            <a:r>
              <a:rPr lang="en-US" dirty="0"/>
              <a:t>Next Evolution Steps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Form/Validation support</a:t>
            </a:r>
            <a:endParaRPr lang="en-US" dirty="0"/>
          </a:p>
          <a:p>
            <a:r>
              <a:rPr lang="en-US" dirty="0" smtClean="0"/>
              <a:t>Accessibility Support</a:t>
            </a:r>
          </a:p>
          <a:p>
            <a:r>
              <a:rPr lang="en-US" dirty="0" smtClean="0"/>
              <a:t>Create more Correct and Semantic Compounds</a:t>
            </a:r>
          </a:p>
          <a:p>
            <a:r>
              <a:rPr lang="en-US" dirty="0" smtClean="0"/>
              <a:t>Support ideas/integrate other good web frameworks</a:t>
            </a:r>
          </a:p>
          <a:p>
            <a:pPr lvl="1"/>
            <a:r>
              <a:rPr lang="en-US" dirty="0" smtClean="0"/>
              <a:t>html5boilerplate</a:t>
            </a:r>
            <a:r>
              <a:rPr lang="en-US" dirty="0" smtClean="0"/>
              <a:t>, Compass, Sass, </a:t>
            </a:r>
            <a:r>
              <a:rPr lang="en-US" dirty="0" smtClean="0"/>
              <a:t>Blueprint</a:t>
            </a:r>
            <a:endParaRPr lang="en-US" dirty="0" smtClean="0"/>
          </a:p>
          <a:p>
            <a:r>
              <a:rPr lang="en-US" dirty="0" smtClean="0"/>
              <a:t>Semantic HTML markup for REST services</a:t>
            </a:r>
          </a:p>
          <a:p>
            <a:pPr lvl="1"/>
            <a:r>
              <a:rPr lang="en-US" dirty="0" smtClean="0"/>
              <a:t>Support POSH, </a:t>
            </a:r>
            <a:r>
              <a:rPr lang="en-US" dirty="0" err="1" smtClean="0"/>
              <a:t>microformats</a:t>
            </a:r>
            <a:r>
              <a:rPr lang="en-US" dirty="0" smtClean="0"/>
              <a:t>, </a:t>
            </a:r>
            <a:r>
              <a:rPr lang="en-US" dirty="0" err="1" smtClean="0"/>
              <a:t>microdata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Model and Controller Patterns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</a:t>
            </a:r>
            <a:r>
              <a:rPr lang="en-US" dirty="0"/>
              <a:t>Web Layer</a:t>
            </a:r>
            <a:br>
              <a:rPr lang="en-US" dirty="0"/>
            </a:br>
            <a:r>
              <a:rPr lang="en-US" dirty="0"/>
              <a:t>Next Evolution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Reusable Views</a:t>
            </a:r>
          </a:p>
          <a:p>
            <a:pPr lvl="1"/>
            <a:r>
              <a:rPr lang="en-US" dirty="0" smtClean="0"/>
              <a:t>Correct Markup Patterns</a:t>
            </a:r>
          </a:p>
          <a:p>
            <a:pPr lvl="2"/>
            <a:r>
              <a:rPr lang="en-US" dirty="0" smtClean="0"/>
              <a:t>Usable as includes, tiles, tags, components, builders</a:t>
            </a:r>
          </a:p>
          <a:p>
            <a:pPr lvl="1"/>
            <a:r>
              <a:rPr lang="en-US" dirty="0" smtClean="0"/>
              <a:t>Super Loose (single </a:t>
            </a:r>
            <a:r>
              <a:rPr lang="en-US" dirty="0" err="1" smtClean="0"/>
              <a:t>untyped</a:t>
            </a:r>
            <a:r>
              <a:rPr lang="en-US" dirty="0" smtClean="0"/>
              <a:t> and unchecked model parameter)</a:t>
            </a:r>
          </a:p>
          <a:p>
            <a:pPr lvl="1"/>
            <a:r>
              <a:rPr lang="en-US" dirty="0" smtClean="0"/>
              <a:t>Super Typed (DSL based, </a:t>
            </a:r>
            <a:r>
              <a:rPr lang="en-US" dirty="0" err="1" smtClean="0"/>
              <a:t>taglib</a:t>
            </a:r>
            <a:r>
              <a:rPr lang="en-US" dirty="0" smtClean="0"/>
              <a:t> based ?)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66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Web Layer</a:t>
            </a:r>
            <a:br>
              <a:rPr lang="en-US" dirty="0"/>
            </a:br>
            <a:r>
              <a:rPr lang="en-US" dirty="0"/>
              <a:t>Next Evolution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HTML Compounds</a:t>
            </a:r>
            <a:r>
              <a:rPr lang="en-US" dirty="0" smtClean="0"/>
              <a:t> (name stolen from </a:t>
            </a:r>
            <a:r>
              <a:rPr lang="en-US" i="1" dirty="0" err="1" smtClean="0">
                <a:hlinkClick r:id="rId2"/>
              </a:rPr>
              <a:t>Tantek</a:t>
            </a:r>
            <a:r>
              <a:rPr lang="en-US" i="1" dirty="0" smtClean="0">
                <a:hlinkClick r:id="rId2"/>
              </a:rPr>
              <a:t> </a:t>
            </a:r>
            <a:r>
              <a:rPr lang="en-US" i="1" dirty="0" err="1" smtClean="0">
                <a:hlinkClick r:id="rId2"/>
              </a:rPr>
              <a:t>Çelik</a:t>
            </a:r>
            <a:r>
              <a:rPr lang="en-US" i="1" dirty="0" smtClean="0"/>
              <a:t>)</a:t>
            </a:r>
          </a:p>
          <a:p>
            <a:r>
              <a:rPr lang="en-US" b="1" i="1" dirty="0" smtClean="0"/>
              <a:t>DEF:</a:t>
            </a:r>
            <a:r>
              <a:rPr lang="en-US" i="1" dirty="0" smtClean="0"/>
              <a:t> XHTML </a:t>
            </a:r>
            <a:r>
              <a:rPr lang="en-US" i="1" dirty="0"/>
              <a:t>Compound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/>
              <a:t>or more XHTML Elements used in combination to express new, perhaps more specific, </a:t>
            </a:r>
            <a:r>
              <a:rPr lang="en-US" b="1" dirty="0"/>
              <a:t>semantics</a:t>
            </a:r>
            <a:r>
              <a:rPr lang="en-US" dirty="0"/>
              <a:t>. 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546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Web Layer</a:t>
            </a:r>
            <a:br>
              <a:rPr lang="en-US" dirty="0"/>
            </a:br>
            <a:r>
              <a:rPr lang="en-US" dirty="0"/>
              <a:t>Next Evolution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Hybrid Submit Form Controller</a:t>
            </a:r>
            <a:r>
              <a:rPr lang="en-US" dirty="0" smtClean="0"/>
              <a:t> for both </a:t>
            </a:r>
            <a:r>
              <a:rPr lang="en-US" dirty="0"/>
              <a:t>Human/Machine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Return full 200 with validation summary and errors</a:t>
            </a:r>
          </a:p>
          <a:p>
            <a:pPr lvl="1"/>
            <a:r>
              <a:rPr lang="en-US" dirty="0" smtClean="0"/>
              <a:t>Return 400 with validation summary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TI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159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GTI_Theme</vt:lpstr>
      <vt:lpstr>PowerPoint Presentation</vt:lpstr>
      <vt:lpstr>Java Web Layer Next Evolution Steps</vt:lpstr>
      <vt:lpstr>Java Web Layer Next Evolution Steps</vt:lpstr>
      <vt:lpstr>Java Web Layer Next Evolution Steps</vt:lpstr>
      <vt:lpstr>Java Web Layer Next Evolution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1990 21 YEARS</dc:title>
  <dc:creator>Marko Martin</dc:creator>
  <cp:lastModifiedBy>Zboroň Lukáš</cp:lastModifiedBy>
  <cp:revision>1101</cp:revision>
  <dcterms:created xsi:type="dcterms:W3CDTF">2006-08-16T00:00:00Z</dcterms:created>
  <dcterms:modified xsi:type="dcterms:W3CDTF">2011-05-24T14:26:29Z</dcterms:modified>
</cp:coreProperties>
</file>