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5" r:id="rId2"/>
    <p:sldId id="271" r:id="rId3"/>
    <p:sldId id="306" r:id="rId4"/>
    <p:sldId id="307" r:id="rId5"/>
    <p:sldId id="308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6" autoAdjust="0"/>
  </p:normalViewPr>
  <p:slideViewPr>
    <p:cSldViewPr snapToGrid="0" snapToObjects="1">
      <p:cViewPr varScale="1">
        <p:scale>
          <a:sx n="119" d="100"/>
          <a:sy n="11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413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4B26-445D-A44B-8DA9-C7B8355E8A3C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B8FA-32CA-034C-9EB9-66228020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E138-A1AD-4641-9D9F-D28C2676D57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F66A-5E0E-7844-A710-F5882543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gjax</a:t>
            </a:r>
            <a:r>
              <a:rPr lang="en-US" dirty="0" smtClean="0"/>
              <a:t>-dojo-</a:t>
            </a:r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Tag library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gjax-taglib</a:t>
            </a:r>
            <a:endParaRPr lang="en-US" dirty="0" smtClean="0"/>
          </a:p>
          <a:p>
            <a:r>
              <a:rPr lang="en-US" dirty="0" smtClean="0"/>
              <a:t>Simplifying server-side markup</a:t>
            </a:r>
          </a:p>
          <a:p>
            <a:pPr lvl="1"/>
            <a:r>
              <a:rPr lang="en-US" dirty="0" smtClean="0"/>
              <a:t>Including dojo</a:t>
            </a:r>
          </a:p>
          <a:p>
            <a:pPr lvl="1"/>
            <a:r>
              <a:rPr lang="en-US" dirty="0" smtClean="0"/>
              <a:t>Declaring widgets in markup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Simplifying server-side markup</a:t>
            </a:r>
          </a:p>
          <a:p>
            <a:pPr lvl="1"/>
            <a:r>
              <a:rPr lang="en-US" dirty="0" smtClean="0"/>
              <a:t>No “data-dojo-type” needed</a:t>
            </a:r>
          </a:p>
          <a:p>
            <a:pPr lvl="1"/>
            <a:r>
              <a:rPr lang="en-US" dirty="0" smtClean="0"/>
              <a:t>Labels as attributes</a:t>
            </a:r>
          </a:p>
          <a:p>
            <a:pPr lvl="1"/>
            <a:r>
              <a:rPr lang="en-US" dirty="0" smtClean="0"/>
              <a:t>Often used properties as tag attributes</a:t>
            </a:r>
          </a:p>
          <a:p>
            <a:pPr lvl="1"/>
            <a:r>
              <a:rPr lang="en-US" dirty="0" smtClean="0"/>
              <a:t>Next properties: “data-dojo-props”</a:t>
            </a:r>
          </a:p>
          <a:p>
            <a:r>
              <a:rPr lang="en-US" dirty="0" err="1" smtClean="0"/>
              <a:t>AutomaticID</a:t>
            </a:r>
            <a:r>
              <a:rPr lang="en-US" dirty="0" smtClean="0"/>
              <a:t> generating</a:t>
            </a:r>
          </a:p>
          <a:p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Labels, titles</a:t>
            </a:r>
          </a:p>
          <a:p>
            <a:r>
              <a:rPr lang="en-US" dirty="0" smtClean="0"/>
              <a:t>Semantic markup</a:t>
            </a:r>
          </a:p>
          <a:p>
            <a:pPr lvl="1"/>
            <a:r>
              <a:rPr lang="en-US" dirty="0" smtClean="0"/>
              <a:t>Correct label position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d:DateTextBox, d:FilteringSelect, d:ValidationTextBox, …</a:t>
            </a:r>
          </a:p>
          <a:p>
            <a:r>
              <a:rPr lang="en-US" dirty="0" smtClean="0"/>
              <a:t>Attributes: label, </a:t>
            </a:r>
            <a:r>
              <a:rPr lang="en-US" b="1" dirty="0" err="1" smtClean="0"/>
              <a:t>labelCode</a:t>
            </a:r>
            <a:r>
              <a:rPr lang="en-US" dirty="0" smtClean="0"/>
              <a:t>, name, id</a:t>
            </a:r>
          </a:p>
          <a:p>
            <a:r>
              <a:rPr lang="en-US" dirty="0" smtClean="0"/>
              <a:t>Automatic id generation (if not specified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Sequenced ID is generated by default (_24)</a:t>
            </a:r>
          </a:p>
          <a:p>
            <a:pPr lvl="1"/>
            <a:r>
              <a:rPr lang="en-US" dirty="0" smtClean="0"/>
              <a:t>ID generated from </a:t>
            </a:r>
            <a:r>
              <a:rPr lang="en-US" dirty="0" err="1" smtClean="0"/>
              <a:t>labelCode</a:t>
            </a:r>
            <a:r>
              <a:rPr lang="en-US" dirty="0" smtClean="0"/>
              <a:t> (</a:t>
            </a:r>
            <a:r>
              <a:rPr lang="en-US" dirty="0" err="1" smtClean="0"/>
              <a:t>titleCode</a:t>
            </a:r>
            <a:r>
              <a:rPr lang="en-US" dirty="0" smtClean="0"/>
              <a:t>) may be turned on by configuration </a:t>
            </a:r>
            <a:r>
              <a:rPr lang="en-US" sz="1800" dirty="0" smtClean="0"/>
              <a:t>“</a:t>
            </a:r>
            <a:r>
              <a:rPr lang="sk-SK" sz="1800" dirty="0"/>
              <a:t>com.gratex.gjaxXB.tags.dojo.generateIdsFromLabels</a:t>
            </a:r>
            <a:r>
              <a:rPr lang="en-US" sz="1800" dirty="0" smtClean="0"/>
              <a:t>”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widgets +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d:BorderContainer, d:TabContainer, d:TitlePane, d:ContentPane,..</a:t>
            </a:r>
          </a:p>
          <a:p>
            <a:pPr lvl="1"/>
            <a:r>
              <a:rPr lang="en-US" dirty="0" smtClean="0"/>
              <a:t>Attributes: title, </a:t>
            </a:r>
            <a:r>
              <a:rPr lang="en-US" b="1" dirty="0" err="1" smtClean="0"/>
              <a:t>titleCode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d:EnhancedGrid</a:t>
            </a:r>
          </a:p>
          <a:p>
            <a:r>
              <a:rPr lang="en-US" dirty="0" smtClean="0"/>
              <a:t>d:Column</a:t>
            </a:r>
            <a:endParaRPr lang="en-US" dirty="0"/>
          </a:p>
          <a:p>
            <a:pPr lvl="1"/>
            <a:r>
              <a:rPr lang="en-US" dirty="0" smtClean="0"/>
              <a:t>Field, formatter</a:t>
            </a:r>
            <a:r>
              <a:rPr lang="en-US" dirty="0"/>
              <a:t>, </a:t>
            </a:r>
            <a:r>
              <a:rPr lang="en-US" dirty="0" err="1" smtClean="0"/>
              <a:t>labelCode</a:t>
            </a:r>
            <a:r>
              <a:rPr lang="en-US" dirty="0" smtClean="0"/>
              <a:t>, </a:t>
            </a:r>
            <a:r>
              <a:rPr lang="en-US" dirty="0"/>
              <a:t>editable</a:t>
            </a:r>
            <a:r>
              <a:rPr lang="en-US" dirty="0" smtClean="0"/>
              <a:t>, </a:t>
            </a:r>
            <a:r>
              <a:rPr lang="en-US" dirty="0" err="1" smtClean="0"/>
              <a:t>widgetClass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d:dojo.js</a:t>
            </a:r>
          </a:p>
          <a:p>
            <a:pPr lvl="1"/>
            <a:r>
              <a:rPr lang="en-US" dirty="0" smtClean="0"/>
              <a:t>Generates &lt;script&gt; tag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/>
              <a:t>parseOnLoad</a:t>
            </a:r>
            <a:endParaRPr lang="en-US" dirty="0" smtClean="0"/>
          </a:p>
          <a:p>
            <a:pPr lvl="1"/>
            <a:r>
              <a:rPr lang="en-US" dirty="0" err="1"/>
              <a:t>async</a:t>
            </a:r>
            <a:endParaRPr lang="en-US" dirty="0" smtClean="0"/>
          </a:p>
          <a:p>
            <a:pPr lvl="1"/>
            <a:r>
              <a:rPr lang="en-US" dirty="0" err="1" smtClean="0"/>
              <a:t>isDebug</a:t>
            </a:r>
            <a:endParaRPr lang="en-US" dirty="0" smtClean="0"/>
          </a:p>
          <a:p>
            <a:pPr lvl="1"/>
            <a:r>
              <a:rPr lang="en-US" dirty="0" err="1" smtClean="0"/>
              <a:t>tlmSiblingOfDojo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145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gjax-dojo-taglib</vt:lpstr>
      <vt:lpstr>Overview</vt:lpstr>
      <vt:lpstr>Features</vt:lpstr>
      <vt:lpstr>Form widgets</vt:lpstr>
      <vt:lpstr>Layout widgets + Grid</vt:lpstr>
      <vt:lpstr>Including dojo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Marko</dc:creator>
  <cp:lastModifiedBy>Rakovský Adrián</cp:lastModifiedBy>
  <cp:revision>96</cp:revision>
  <dcterms:created xsi:type="dcterms:W3CDTF">2012-01-06T19:07:49Z</dcterms:created>
  <dcterms:modified xsi:type="dcterms:W3CDTF">2012-10-10T05:58:40Z</dcterms:modified>
</cp:coreProperties>
</file>