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8C3B-ABAF-43FD-A56C-66EABE963CB0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680F-0C3E-422E-B718-10D94F7C3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17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8C3B-ABAF-43FD-A56C-66EABE963CB0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680F-0C3E-422E-B718-10D94F7C3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10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8C3B-ABAF-43FD-A56C-66EABE963CB0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680F-0C3E-422E-B718-10D94F7C3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31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8C3B-ABAF-43FD-A56C-66EABE963CB0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680F-0C3E-422E-B718-10D94F7C3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9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8C3B-ABAF-43FD-A56C-66EABE963CB0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680F-0C3E-422E-B718-10D94F7C3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43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8C3B-ABAF-43FD-A56C-66EABE963CB0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680F-0C3E-422E-B718-10D94F7C3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06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8C3B-ABAF-43FD-A56C-66EABE963CB0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680F-0C3E-422E-B718-10D94F7C3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664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8C3B-ABAF-43FD-A56C-66EABE963CB0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680F-0C3E-422E-B718-10D94F7C3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63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8C3B-ABAF-43FD-A56C-66EABE963CB0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680F-0C3E-422E-B718-10D94F7C3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50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8C3B-ABAF-43FD-A56C-66EABE963CB0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680F-0C3E-422E-B718-10D94F7C3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6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8C3B-ABAF-43FD-A56C-66EABE963CB0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680F-0C3E-422E-B718-10D94F7C3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65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38C3B-ABAF-43FD-A56C-66EABE963CB0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D680F-0C3E-422E-B718-10D94F7C3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09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2</a:t>
            </a:r>
          </a:p>
          <a:p>
            <a:r>
              <a:rPr lang="en-US" altLang="ko-KR" dirty="0" smtClean="0"/>
              <a:t>3</a:t>
            </a:r>
          </a:p>
          <a:p>
            <a:r>
              <a:rPr lang="en-US" altLang="ko-KR" dirty="0" smtClean="0"/>
              <a:t>4</a:t>
            </a:r>
          </a:p>
          <a:p>
            <a:r>
              <a:rPr lang="en-US" altLang="ko-KR" dirty="0" smtClean="0"/>
              <a:t>5</a:t>
            </a:r>
          </a:p>
          <a:p>
            <a:r>
              <a:rPr lang="en-US" altLang="ko-KR" dirty="0" smtClean="0"/>
              <a:t>6</a:t>
            </a:r>
          </a:p>
          <a:p>
            <a:r>
              <a:rPr lang="en-US" altLang="ko-KR" smtClean="0"/>
              <a:t>7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19080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user</dc:creator>
  <cp:lastModifiedBy>user</cp:lastModifiedBy>
  <cp:revision>3</cp:revision>
  <dcterms:created xsi:type="dcterms:W3CDTF">2020-09-20T09:53:13Z</dcterms:created>
  <dcterms:modified xsi:type="dcterms:W3CDTF">2020-09-20T10:13:19Z</dcterms:modified>
</cp:coreProperties>
</file>