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7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0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9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6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6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3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5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8C3B-ABAF-43FD-A56C-66EABE963CB0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680F-0C3E-422E-B718-10D94F7C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908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user</dc:creator>
  <cp:lastModifiedBy>user</cp:lastModifiedBy>
  <cp:revision>2</cp:revision>
  <dcterms:created xsi:type="dcterms:W3CDTF">2020-09-20T09:53:13Z</dcterms:created>
  <dcterms:modified xsi:type="dcterms:W3CDTF">2020-09-20T10:05:43Z</dcterms:modified>
</cp:coreProperties>
</file>