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E11F2-FAEA-9F22-6EF0-40C84DA7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323EA6-4A1B-28C0-16A5-BE6BE85D9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32925-88A9-4D3F-C38B-BF08D653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8BDED-32C2-DB73-BDE9-D464D720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B7765-3601-C123-9C38-F453CFFE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5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B97EB-CD01-C57D-0BD2-3B5E0177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1BC9B0-182D-7321-223E-F71FFA59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4FBCF-DC47-1079-65AB-6E8251F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26261D-B71A-D2CE-2913-C246BBFA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D2665-F151-693D-F080-C2EE8215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51B2DA-7C18-326F-6D3D-94A280507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2EFC93-9B38-2E69-8F18-2782ADD78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2CFD5-C547-ABEE-8BC9-AF1BF11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35905-99B2-F494-EC6F-CE5BF7C3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2B349B-6DAC-8A6F-3446-EBFDA789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7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389D-0C2C-201A-1196-3D4575B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BC2B-CD8B-2552-4F32-1975A251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4786D-F7A3-6B57-E69E-4FB6A1A7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40382-D836-2404-F099-A7739E3D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AC0A7-1D0A-CA21-101F-E8836B1D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2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A6875-7448-8BEC-E05F-2063712E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48CB7-0C94-447E-A9D7-BC4EEDED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9F10E-0BF4-93D6-E9B7-771E8D9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4DA8B-04AA-CCDF-2A21-68868769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BF221-08FD-671F-58F3-7CBAFB97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5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6140F-F28F-7895-70C4-C6E64501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3E6BD-E4EA-4E48-7F2D-06DAB667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08822-FFAB-6A07-29BD-9A92F88C1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379757-3929-D66E-065A-16FB9716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4A7B08-0ABF-110F-44FC-6FE31F47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CB3006-D3F6-868B-BC3B-31C4BE2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1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FBD4C-88C9-EA7D-DEDB-1C7A1853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1A5F2-C3EC-D8A5-7FE7-09828E22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29A6E9-2990-4EB9-50A5-D769A2739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D2372D-B30A-35F9-ACF5-D17F6791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7291B3-5B68-AD06-74B8-21F1D3DAD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C6C61-965B-7C21-9BA7-161D79DE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075E20-212A-47DD-7D6C-70CC3460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8901AA-35CE-BF5E-71B3-16832C44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37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90434-529A-919E-42D3-12CE1AC6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30ECD-E992-135A-A785-3A6BF9C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3AA71-F233-D46E-A489-188C37D3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FEF9A-C97D-B96E-117B-8798C3E3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5D5575-3729-EF96-5872-3FFCEDCB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F37B6-152D-1EEF-5C41-1AADF94E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4A5333-70DA-A727-B897-E49BBF4A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7B7D8-6658-E22E-F86F-F5AAA4A3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EDC44-7C49-0DEF-9F73-5DDCDE8F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6F901B-6167-0566-A8C3-D2757E0E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1F5D76-FB79-C3EA-0C47-4626BBD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71718F-00FF-2F5A-3FC7-9E6C35E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EBDCE-8F0C-E0B9-2939-03CC60FA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CD582-7128-1DCD-274B-D5700C4C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9F8A07-BAAD-B761-76A2-1A47910F5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16E153-E631-5257-5A9B-2D703BF3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63ACA-9C95-30C3-FB32-DCA53A8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779213-3C56-BD88-3E36-2328D35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8A4193-40E2-F0BB-758F-30D91E7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64C8B8-3391-6118-89E0-F342528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671D3-6BF5-2210-F4F7-675E0038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53DA-FD80-B5BD-2B0C-BD7B9F35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5CA8-D77F-46CA-A7A4-2F4EB67C78F6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BDE3B-F258-9F55-45D0-7E81B9897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9F615-8C50-1B6D-84A0-321316116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97B6B-43A9-53CD-61D8-CF25256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5548"/>
            <a:ext cx="9144000" cy="2026279"/>
          </a:xfrm>
        </p:spPr>
        <p:txBody>
          <a:bodyPr/>
          <a:lstStyle/>
          <a:p>
            <a:r>
              <a:rPr lang="fr-FR" dirty="0"/>
              <a:t>Intégration de </a:t>
            </a:r>
            <a:r>
              <a:rPr lang="fr-FR" dirty="0" err="1"/>
              <a:t>PTFlash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dans </a:t>
            </a:r>
            <a:r>
              <a:rPr lang="fr-FR" dirty="0" err="1"/>
              <a:t>Geoxim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00EBE8-687B-1E9E-21BA-D5B355DD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524"/>
            <a:ext cx="9144000" cy="793631"/>
          </a:xfrm>
        </p:spPr>
        <p:txBody>
          <a:bodyPr/>
          <a:lstStyle/>
          <a:p>
            <a:r>
              <a:rPr lang="fr-FR" dirty="0"/>
              <a:t>28/06/2023</a:t>
            </a:r>
          </a:p>
        </p:txBody>
      </p:sp>
    </p:spTree>
    <p:extLst>
      <p:ext uri="{BB962C8B-B14F-4D97-AF65-F5344CB8AC3E}">
        <p14:creationId xmlns:p14="http://schemas.microsoft.com/office/powerpoint/2010/main" val="20444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19AD-C9C1-92D5-4CE7-E125B614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09" y="50659"/>
            <a:ext cx="8833120" cy="932185"/>
          </a:xfrm>
        </p:spPr>
        <p:txBody>
          <a:bodyPr/>
          <a:lstStyle/>
          <a:p>
            <a:r>
              <a:rPr lang="fr-FR" dirty="0" err="1"/>
              <a:t>PTFlash</a:t>
            </a:r>
            <a:r>
              <a:rPr lang="fr-FR" dirty="0"/>
              <a:t> to </a:t>
            </a:r>
            <a:r>
              <a:rPr lang="fr-FR" dirty="0" err="1"/>
              <a:t>Geoxim</a:t>
            </a:r>
            <a:r>
              <a:rPr lang="fr-FR" dirty="0"/>
              <a:t> </a:t>
            </a:r>
            <a:r>
              <a:rPr lang="fr-FR" dirty="0" err="1"/>
              <a:t>FlashMultiLaw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5C208-4121-29C9-49FA-714A171FA15D}"/>
              </a:ext>
            </a:extLst>
          </p:cNvPr>
          <p:cNvSpPr/>
          <p:nvPr/>
        </p:nvSpPr>
        <p:spPr>
          <a:xfrm>
            <a:off x="3550865" y="1877076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A14A5-A80A-16E2-5FE2-189F0417FAB4}"/>
              </a:ext>
            </a:extLst>
          </p:cNvPr>
          <p:cNvSpPr/>
          <p:nvPr/>
        </p:nvSpPr>
        <p:spPr>
          <a:xfrm>
            <a:off x="3560447" y="2452040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FD905-9E5E-4ECA-CF9D-54614AD506EC}"/>
              </a:ext>
            </a:extLst>
          </p:cNvPr>
          <p:cNvSpPr/>
          <p:nvPr/>
        </p:nvSpPr>
        <p:spPr>
          <a:xfrm>
            <a:off x="3550865" y="3027004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Zk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739C6-F654-BC7C-FC5B-E70E7542EC35}"/>
              </a:ext>
            </a:extLst>
          </p:cNvPr>
          <p:cNvSpPr/>
          <p:nvPr/>
        </p:nvSpPr>
        <p:spPr>
          <a:xfrm>
            <a:off x="2403201" y="3027004"/>
            <a:ext cx="500331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Nk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D24D603-CD5D-8888-4904-73FCD047B583}"/>
              </a:ext>
            </a:extLst>
          </p:cNvPr>
          <p:cNvSpPr/>
          <p:nvPr/>
        </p:nvSpPr>
        <p:spPr>
          <a:xfrm>
            <a:off x="2989799" y="3148645"/>
            <a:ext cx="400384" cy="2156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2A2B4-5304-C88D-F92E-E98C1E5A2A6B}"/>
              </a:ext>
            </a:extLst>
          </p:cNvPr>
          <p:cNvSpPr/>
          <p:nvPr/>
        </p:nvSpPr>
        <p:spPr>
          <a:xfrm>
            <a:off x="4305536" y="1884546"/>
            <a:ext cx="448575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9B1D7-41E5-7543-F4E1-8DC5A0B38D7D}"/>
              </a:ext>
            </a:extLst>
          </p:cNvPr>
          <p:cNvSpPr/>
          <p:nvPr/>
        </p:nvSpPr>
        <p:spPr>
          <a:xfrm>
            <a:off x="6208187" y="1884546"/>
            <a:ext cx="448575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DC2A0-1C16-523E-003C-A975700BAE51}"/>
              </a:ext>
            </a:extLst>
          </p:cNvPr>
          <p:cNvSpPr/>
          <p:nvPr/>
        </p:nvSpPr>
        <p:spPr>
          <a:xfrm>
            <a:off x="4761781" y="1891706"/>
            <a:ext cx="1452457" cy="1566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Compute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or 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E1CA58-617D-EDCC-DBBE-C074E9230933}"/>
              </a:ext>
            </a:extLst>
          </p:cNvPr>
          <p:cNvSpPr/>
          <p:nvPr/>
        </p:nvSpPr>
        <p:spPr>
          <a:xfrm>
            <a:off x="6941737" y="1901798"/>
            <a:ext cx="464522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Symbol" panose="05050102010706020507" pitchFamily="18" charset="2"/>
              </a:rPr>
              <a:t>q</a:t>
            </a:r>
            <a:r>
              <a:rPr lang="fr-FR" dirty="0" err="1"/>
              <a:t>v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CEA371-C294-BDCE-5D21-2A4EC27B87F3}"/>
              </a:ext>
            </a:extLst>
          </p:cNvPr>
          <p:cNvSpPr/>
          <p:nvPr/>
        </p:nvSpPr>
        <p:spPr>
          <a:xfrm>
            <a:off x="6941737" y="2457219"/>
            <a:ext cx="464522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Xl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69109A-8E40-E7A7-9AB2-DC13EA659AF6}"/>
              </a:ext>
            </a:extLst>
          </p:cNvPr>
          <p:cNvSpPr/>
          <p:nvPr/>
        </p:nvSpPr>
        <p:spPr>
          <a:xfrm>
            <a:off x="6951669" y="2992500"/>
            <a:ext cx="464522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826B0-E021-A273-B18F-2AF83DDF541C}"/>
              </a:ext>
            </a:extLst>
          </p:cNvPr>
          <p:cNvSpPr/>
          <p:nvPr/>
        </p:nvSpPr>
        <p:spPr>
          <a:xfrm>
            <a:off x="7972112" y="1595888"/>
            <a:ext cx="539635" cy="7621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Symbol" panose="05050102010706020507" pitchFamily="18" charset="2"/>
              </a:rPr>
              <a:t>q</a:t>
            </a:r>
            <a:r>
              <a:rPr lang="fr-FR" dirty="0" err="1"/>
              <a:t>p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F73E80-3D73-0FA9-E49E-2108BD749321}"/>
              </a:ext>
            </a:extLst>
          </p:cNvPr>
          <p:cNvSpPr/>
          <p:nvPr/>
        </p:nvSpPr>
        <p:spPr>
          <a:xfrm>
            <a:off x="7972113" y="2429274"/>
            <a:ext cx="539635" cy="10484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Xkp</a:t>
            </a:r>
            <a:endParaRPr lang="fr-FR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D6112F25-E696-5C31-E8C2-452B392859F0}"/>
              </a:ext>
            </a:extLst>
          </p:cNvPr>
          <p:cNvSpPr/>
          <p:nvPr/>
        </p:nvSpPr>
        <p:spPr>
          <a:xfrm>
            <a:off x="7522234" y="2001331"/>
            <a:ext cx="318038" cy="2070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F9C938D-C735-F8C5-F7D6-87363A759CDF}"/>
              </a:ext>
            </a:extLst>
          </p:cNvPr>
          <p:cNvSpPr/>
          <p:nvPr/>
        </p:nvSpPr>
        <p:spPr>
          <a:xfrm>
            <a:off x="7522233" y="2825152"/>
            <a:ext cx="326501" cy="2070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50B6B4-ECCE-F079-7872-A49DBA0DA3CD}"/>
              </a:ext>
            </a:extLst>
          </p:cNvPr>
          <p:cNvSpPr/>
          <p:nvPr/>
        </p:nvSpPr>
        <p:spPr>
          <a:xfrm>
            <a:off x="9075680" y="2435998"/>
            <a:ext cx="539635" cy="10484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Xj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233695-C777-0A53-8432-D390D2FA5151}"/>
              </a:ext>
            </a:extLst>
          </p:cNvPr>
          <p:cNvSpPr/>
          <p:nvPr/>
        </p:nvSpPr>
        <p:spPr>
          <a:xfrm>
            <a:off x="9077600" y="1595888"/>
            <a:ext cx="539635" cy="773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Np</a:t>
            </a:r>
            <a:endParaRPr lang="fr-FR" dirty="0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8359FBFF-359C-F7DC-C713-F645E6C4AF43}"/>
              </a:ext>
            </a:extLst>
          </p:cNvPr>
          <p:cNvSpPr/>
          <p:nvPr/>
        </p:nvSpPr>
        <p:spPr>
          <a:xfrm>
            <a:off x="8646283" y="1900331"/>
            <a:ext cx="385735" cy="2407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540FFDD-F5A3-0874-E1AB-949EDCA7B1BA}"/>
              </a:ext>
            </a:extLst>
          </p:cNvPr>
          <p:cNvSpPr/>
          <p:nvPr/>
        </p:nvSpPr>
        <p:spPr>
          <a:xfrm>
            <a:off x="8635127" y="2823030"/>
            <a:ext cx="385735" cy="2298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25703E-44A0-1D07-C415-E048774B37B9}"/>
              </a:ext>
            </a:extLst>
          </p:cNvPr>
          <p:cNvSpPr txBox="1"/>
          <p:nvPr/>
        </p:nvSpPr>
        <p:spPr>
          <a:xfrm>
            <a:off x="24188" y="3058095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AmountCompo</a:t>
            </a:r>
            <a:r>
              <a:rPr lang="fr-FR" dirty="0"/>
              <a:t>[</a:t>
            </a:r>
            <a:r>
              <a:rPr lang="fr-FR" dirty="0" err="1"/>
              <a:t>ic</a:t>
            </a:r>
            <a:r>
              <a:rPr lang="fr-FR" dirty="0"/>
              <a:t>][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1CA6723-3FAB-AAB5-E647-19E94D0B1DCE}"/>
              </a:ext>
            </a:extLst>
          </p:cNvPr>
          <p:cNvSpPr txBox="1"/>
          <p:nvPr/>
        </p:nvSpPr>
        <p:spPr>
          <a:xfrm>
            <a:off x="9749075" y="1715665"/>
            <a:ext cx="227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AmountPhase</a:t>
            </a:r>
            <a:r>
              <a:rPr lang="fr-FR" dirty="0"/>
              <a:t>[</a:t>
            </a:r>
            <a:r>
              <a:rPr lang="fr-FR" dirty="0" err="1"/>
              <a:t>ip</a:t>
            </a:r>
            <a:r>
              <a:rPr lang="fr-FR" dirty="0"/>
              <a:t>][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10E104F-2205-1CD7-6250-764F8D43A353}"/>
              </a:ext>
            </a:extLst>
          </p:cNvPr>
          <p:cNvSpPr txBox="1"/>
          <p:nvPr/>
        </p:nvSpPr>
        <p:spPr>
          <a:xfrm>
            <a:off x="9788799" y="2758754"/>
            <a:ext cx="21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MolarFraction</a:t>
            </a:r>
            <a:r>
              <a:rPr lang="fr-FR" dirty="0"/>
              <a:t>[j][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1297444F-5215-CE8F-B907-820DF19F5C62}"/>
              </a:ext>
            </a:extLst>
          </p:cNvPr>
          <p:cNvSpPr/>
          <p:nvPr/>
        </p:nvSpPr>
        <p:spPr>
          <a:xfrm>
            <a:off x="473168" y="4812473"/>
            <a:ext cx="385735" cy="2407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18442FA-AFF0-BFF4-D6D4-87B2FF9F5289}"/>
              </a:ext>
            </a:extLst>
          </p:cNvPr>
          <p:cNvSpPr txBox="1"/>
          <p:nvPr/>
        </p:nvSpPr>
        <p:spPr>
          <a:xfrm>
            <a:off x="910659" y="4730945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Scaling</a:t>
            </a:r>
            <a:r>
              <a:rPr lang="fr-FR" dirty="0"/>
              <a:t> factor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F279A65-6E89-AAD7-475C-6A06931EE7C8}"/>
              </a:ext>
            </a:extLst>
          </p:cNvPr>
          <p:cNvSpPr/>
          <p:nvPr/>
        </p:nvSpPr>
        <p:spPr>
          <a:xfrm>
            <a:off x="473167" y="5189160"/>
            <a:ext cx="385735" cy="24078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F27B14F-6BD9-3161-45C1-B9A3F479D61C}"/>
              </a:ext>
            </a:extLst>
          </p:cNvPr>
          <p:cNvSpPr txBox="1"/>
          <p:nvPr/>
        </p:nvSpPr>
        <p:spPr>
          <a:xfrm>
            <a:off x="899945" y="5092935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Merge, </a:t>
            </a:r>
            <a:r>
              <a:rPr lang="fr-FR" dirty="0" err="1"/>
              <a:t>reindexing</a:t>
            </a:r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3B607A-77E5-C3EF-7264-382050F94B4A}"/>
              </a:ext>
            </a:extLst>
          </p:cNvPr>
          <p:cNvSpPr/>
          <p:nvPr/>
        </p:nvSpPr>
        <p:spPr>
          <a:xfrm>
            <a:off x="7411953" y="5031332"/>
            <a:ext cx="825220" cy="312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Rhop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1D1036-B90B-A2B1-65B5-76B2FE5B804B}"/>
              </a:ext>
            </a:extLst>
          </p:cNvPr>
          <p:cNvSpPr/>
          <p:nvPr/>
        </p:nvSpPr>
        <p:spPr>
          <a:xfrm>
            <a:off x="7413350" y="6032712"/>
            <a:ext cx="823823" cy="285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Mup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9BBAF6-4B3A-4774-F008-6B8AE6C2D0F1}"/>
              </a:ext>
            </a:extLst>
          </p:cNvPr>
          <p:cNvSpPr/>
          <p:nvPr/>
        </p:nvSpPr>
        <p:spPr>
          <a:xfrm>
            <a:off x="7416191" y="5709680"/>
            <a:ext cx="826157" cy="285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Hp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EA14E-3BF7-831C-3A19-B693AEB8F592}"/>
              </a:ext>
            </a:extLst>
          </p:cNvPr>
          <p:cNvSpPr/>
          <p:nvPr/>
        </p:nvSpPr>
        <p:spPr>
          <a:xfrm>
            <a:off x="7411016" y="5367993"/>
            <a:ext cx="826157" cy="312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Fugaj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57F1DF-68FC-B736-7224-A85FCCA490F9}"/>
              </a:ext>
            </a:extLst>
          </p:cNvPr>
          <p:cNvSpPr/>
          <p:nvPr/>
        </p:nvSpPr>
        <p:spPr>
          <a:xfrm>
            <a:off x="7411016" y="4679652"/>
            <a:ext cx="826157" cy="312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Mp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C51BA16-1E38-764F-F360-55FF54864E56}"/>
              </a:ext>
            </a:extLst>
          </p:cNvPr>
          <p:cNvSpPr txBox="1"/>
          <p:nvPr/>
        </p:nvSpPr>
        <p:spPr>
          <a:xfrm>
            <a:off x="8917716" y="4202120"/>
            <a:ext cx="12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Derivatives</a:t>
            </a:r>
            <a:r>
              <a:rPr lang="fr-FR" dirty="0"/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4A81514-FD70-B372-C75E-5722CCE9DA2A}"/>
              </a:ext>
            </a:extLst>
          </p:cNvPr>
          <p:cNvSpPr txBox="1"/>
          <p:nvPr/>
        </p:nvSpPr>
        <p:spPr>
          <a:xfrm>
            <a:off x="6031087" y="4208316"/>
            <a:ext cx="14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Physical Laws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4325ED-ED73-14BB-812A-730BC1D1FDA4}"/>
              </a:ext>
            </a:extLst>
          </p:cNvPr>
          <p:cNvSpPr/>
          <p:nvPr/>
        </p:nvSpPr>
        <p:spPr>
          <a:xfrm>
            <a:off x="5814203" y="4166396"/>
            <a:ext cx="2887909" cy="2491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4E9BD6-ACB4-5835-F067-B46D196ADF1B}"/>
              </a:ext>
            </a:extLst>
          </p:cNvPr>
          <p:cNvSpPr/>
          <p:nvPr/>
        </p:nvSpPr>
        <p:spPr>
          <a:xfrm>
            <a:off x="8827993" y="4181890"/>
            <a:ext cx="3280019" cy="2491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06F6EC-3959-91B0-333B-C7AC098F370D}"/>
              </a:ext>
            </a:extLst>
          </p:cNvPr>
          <p:cNvSpPr/>
          <p:nvPr/>
        </p:nvSpPr>
        <p:spPr>
          <a:xfrm>
            <a:off x="6391828" y="4696904"/>
            <a:ext cx="448575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342BBE-8BED-FB19-2E6F-8387E3A42F79}"/>
              </a:ext>
            </a:extLst>
          </p:cNvPr>
          <p:cNvSpPr/>
          <p:nvPr/>
        </p:nvSpPr>
        <p:spPr>
          <a:xfrm>
            <a:off x="9018593" y="5091083"/>
            <a:ext cx="9131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dY_dX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A608EE-D89E-BDFC-7279-573D4F4B9159}"/>
              </a:ext>
            </a:extLst>
          </p:cNvPr>
          <p:cNvSpPr/>
          <p:nvPr/>
        </p:nvSpPr>
        <p:spPr>
          <a:xfrm>
            <a:off x="3963866" y="1346332"/>
            <a:ext cx="2977344" cy="248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2FBE398-F6F6-7022-6E70-720F2220C510}"/>
              </a:ext>
            </a:extLst>
          </p:cNvPr>
          <p:cNvSpPr txBox="1"/>
          <p:nvPr/>
        </p:nvSpPr>
        <p:spPr>
          <a:xfrm>
            <a:off x="5004851" y="1345586"/>
            <a:ext cx="8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PTFlash</a:t>
            </a:r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300812-ADBF-73F8-0043-68E7BBDC354B}"/>
              </a:ext>
            </a:extLst>
          </p:cNvPr>
          <p:cNvSpPr txBox="1"/>
          <p:nvPr/>
        </p:nvSpPr>
        <p:spPr>
          <a:xfrm>
            <a:off x="163061" y="1161667"/>
            <a:ext cx="167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Input Variables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0E6E47-D0BD-DBB2-8DF1-F06A2AE5D49E}"/>
              </a:ext>
            </a:extLst>
          </p:cNvPr>
          <p:cNvSpPr txBox="1"/>
          <p:nvPr/>
        </p:nvSpPr>
        <p:spPr>
          <a:xfrm>
            <a:off x="9749075" y="1131161"/>
            <a:ext cx="18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Output Variables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A413557-BFFF-F972-3DF7-4607F3B30433}"/>
              </a:ext>
            </a:extLst>
          </p:cNvPr>
          <p:cNvSpPr txBox="1"/>
          <p:nvPr/>
        </p:nvSpPr>
        <p:spPr>
          <a:xfrm>
            <a:off x="65720" y="1867268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Pressure[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5FFBBD1-0A9A-642E-79F8-BC09836BD04D}"/>
              </a:ext>
            </a:extLst>
          </p:cNvPr>
          <p:cNvSpPr txBox="1"/>
          <p:nvPr/>
        </p:nvSpPr>
        <p:spPr>
          <a:xfrm>
            <a:off x="60437" y="2405617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Temperature</a:t>
            </a:r>
            <a:r>
              <a:rPr lang="fr-FR" dirty="0"/>
              <a:t>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9D2C9A-9671-74DC-8A0E-FCE6D11234F6}"/>
              </a:ext>
            </a:extLst>
          </p:cNvPr>
          <p:cNvSpPr/>
          <p:nvPr/>
        </p:nvSpPr>
        <p:spPr>
          <a:xfrm>
            <a:off x="2426031" y="1862343"/>
            <a:ext cx="500331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23ACAD-FFC4-3580-8D1D-128CAE097791}"/>
              </a:ext>
            </a:extLst>
          </p:cNvPr>
          <p:cNvSpPr/>
          <p:nvPr/>
        </p:nvSpPr>
        <p:spPr>
          <a:xfrm>
            <a:off x="2415886" y="2376482"/>
            <a:ext cx="500331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1CAC18FA-0E32-AC6F-51EC-AF96657DC84F}"/>
              </a:ext>
            </a:extLst>
          </p:cNvPr>
          <p:cNvSpPr/>
          <p:nvPr/>
        </p:nvSpPr>
        <p:spPr>
          <a:xfrm>
            <a:off x="3002870" y="1966949"/>
            <a:ext cx="400384" cy="2156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365DBE0F-B2CF-CC27-92B9-56FE005BDC49}"/>
              </a:ext>
            </a:extLst>
          </p:cNvPr>
          <p:cNvSpPr/>
          <p:nvPr/>
        </p:nvSpPr>
        <p:spPr>
          <a:xfrm>
            <a:off x="2999549" y="2495948"/>
            <a:ext cx="400384" cy="2156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2E28FCCA-DF09-4F12-4AE0-BF494CA28067}"/>
              </a:ext>
            </a:extLst>
          </p:cNvPr>
          <p:cNvSpPr/>
          <p:nvPr/>
        </p:nvSpPr>
        <p:spPr>
          <a:xfrm>
            <a:off x="484665" y="4367276"/>
            <a:ext cx="371617" cy="2407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ADA8886-BCD4-143E-4BB7-FE86BA8CD402}"/>
              </a:ext>
            </a:extLst>
          </p:cNvPr>
          <p:cNvSpPr txBox="1"/>
          <p:nvPr/>
        </p:nvSpPr>
        <p:spPr>
          <a:xfrm>
            <a:off x="910659" y="4312227"/>
            <a:ext cx="22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 copy/</a:t>
            </a:r>
            <a:r>
              <a:rPr lang="fr-FR" dirty="0" err="1"/>
              <a:t>reference</a:t>
            </a:r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DB03B0-D6DE-1269-310F-8C193501605F}"/>
              </a:ext>
            </a:extLst>
          </p:cNvPr>
          <p:cNvSpPr/>
          <p:nvPr/>
        </p:nvSpPr>
        <p:spPr>
          <a:xfrm>
            <a:off x="2915102" y="908094"/>
            <a:ext cx="6160578" cy="3130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0FB8D15-54F6-075B-ABFD-729D76EE8729}"/>
              </a:ext>
            </a:extLst>
          </p:cNvPr>
          <p:cNvSpPr txBox="1"/>
          <p:nvPr/>
        </p:nvSpPr>
        <p:spPr>
          <a:xfrm>
            <a:off x="5105415" y="86859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FlashMultiLaw</a:t>
            </a:r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8054AD44-5D40-280A-268B-A443FB231A18}"/>
              </a:ext>
            </a:extLst>
          </p:cNvPr>
          <p:cNvSpPr txBox="1"/>
          <p:nvPr/>
        </p:nvSpPr>
        <p:spPr>
          <a:xfrm>
            <a:off x="4289370" y="4935727"/>
            <a:ext cx="138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Chain Rule</a:t>
            </a:r>
          </a:p>
          <a:p>
            <a:r>
              <a:rPr lang="fr-FR" dirty="0"/>
              <a:t>Calculation 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DC86A3-FE66-8704-1C95-39E0B05EE7EF}"/>
              </a:ext>
            </a:extLst>
          </p:cNvPr>
          <p:cNvSpPr/>
          <p:nvPr/>
        </p:nvSpPr>
        <p:spPr>
          <a:xfrm>
            <a:off x="10455215" y="5046457"/>
            <a:ext cx="1498023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dXOut_dXIn</a:t>
            </a:r>
            <a:endParaRPr lang="fr-FR" dirty="0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784A894E-04B7-5346-2E25-BD9E9D5A491A}"/>
              </a:ext>
            </a:extLst>
          </p:cNvPr>
          <p:cNvSpPr/>
          <p:nvPr/>
        </p:nvSpPr>
        <p:spPr>
          <a:xfrm>
            <a:off x="7038814" y="5410498"/>
            <a:ext cx="326501" cy="2070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 : droite 76">
            <a:extLst>
              <a:ext uri="{FF2B5EF4-FFF2-40B4-BE49-F238E27FC236}">
                <a16:creationId xmlns:a16="http://schemas.microsoft.com/office/drawing/2014/main" id="{70A80B3D-FF79-D1A8-C09E-F6476A1D83EC}"/>
              </a:ext>
            </a:extLst>
          </p:cNvPr>
          <p:cNvSpPr/>
          <p:nvPr/>
        </p:nvSpPr>
        <p:spPr>
          <a:xfrm>
            <a:off x="10002834" y="5115325"/>
            <a:ext cx="326501" cy="2070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4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19AD-C9C1-92D5-4CE7-E125B614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09" y="50659"/>
            <a:ext cx="8833120" cy="932185"/>
          </a:xfrm>
        </p:spPr>
        <p:txBody>
          <a:bodyPr/>
          <a:lstStyle/>
          <a:p>
            <a:r>
              <a:rPr lang="fr-FR" dirty="0" err="1"/>
              <a:t>PTNet</a:t>
            </a:r>
            <a:r>
              <a:rPr lang="fr-FR" dirty="0"/>
              <a:t> to </a:t>
            </a:r>
            <a:r>
              <a:rPr lang="fr-FR" dirty="0" err="1"/>
              <a:t>PTFlash</a:t>
            </a:r>
            <a:r>
              <a:rPr lang="fr-FR" dirty="0"/>
              <a:t> Chain Rule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5C208-4121-29C9-49FA-714A171FA15D}"/>
              </a:ext>
            </a:extLst>
          </p:cNvPr>
          <p:cNvSpPr/>
          <p:nvPr/>
        </p:nvSpPr>
        <p:spPr>
          <a:xfrm>
            <a:off x="316095" y="2345101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A14A5-A80A-16E2-5FE2-189F0417FAB4}"/>
              </a:ext>
            </a:extLst>
          </p:cNvPr>
          <p:cNvSpPr/>
          <p:nvPr/>
        </p:nvSpPr>
        <p:spPr>
          <a:xfrm>
            <a:off x="325677" y="2920065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FD905-9E5E-4ECA-CF9D-54614AD506EC}"/>
              </a:ext>
            </a:extLst>
          </p:cNvPr>
          <p:cNvSpPr/>
          <p:nvPr/>
        </p:nvSpPr>
        <p:spPr>
          <a:xfrm>
            <a:off x="316095" y="3495029"/>
            <a:ext cx="406400" cy="13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Zi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DC2A0-1C16-523E-003C-A975700BAE51}"/>
              </a:ext>
            </a:extLst>
          </p:cNvPr>
          <p:cNvSpPr/>
          <p:nvPr/>
        </p:nvSpPr>
        <p:spPr>
          <a:xfrm>
            <a:off x="1310065" y="3254323"/>
            <a:ext cx="1084655" cy="1249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PTNet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 err="1">
                <a:solidFill>
                  <a:srgbClr val="FF0000"/>
                </a:solidFill>
              </a:rPr>
              <a:t>Initializer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E1CA58-617D-EDCC-DBBE-C074E9230933}"/>
              </a:ext>
            </a:extLst>
          </p:cNvPr>
          <p:cNvSpPr/>
          <p:nvPr/>
        </p:nvSpPr>
        <p:spPr>
          <a:xfrm>
            <a:off x="6763967" y="3296609"/>
            <a:ext cx="579569" cy="424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lang="fr-FR" dirty="0" err="1">
                <a:solidFill>
                  <a:schemeClr val="tx1"/>
                </a:solidFill>
              </a:rPr>
              <a:t>vx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CEA371-C294-BDCE-5D21-2A4EC27B87F3}"/>
              </a:ext>
            </a:extLst>
          </p:cNvPr>
          <p:cNvSpPr/>
          <p:nvPr/>
        </p:nvSpPr>
        <p:spPr>
          <a:xfrm>
            <a:off x="8824494" y="2917277"/>
            <a:ext cx="724800" cy="932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Xileq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69109A-8E40-E7A7-9AB2-DC13EA659AF6}"/>
              </a:ext>
            </a:extLst>
          </p:cNvPr>
          <p:cNvSpPr/>
          <p:nvPr/>
        </p:nvSpPr>
        <p:spPr>
          <a:xfrm>
            <a:off x="8830665" y="4001117"/>
            <a:ext cx="724800" cy="1016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Xiveq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56275-1E86-A48E-0E60-C2B41182978A}"/>
              </a:ext>
            </a:extLst>
          </p:cNvPr>
          <p:cNvSpPr/>
          <p:nvPr/>
        </p:nvSpPr>
        <p:spPr>
          <a:xfrm>
            <a:off x="2636680" y="3254675"/>
            <a:ext cx="633239" cy="1217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LnKi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050DA8-E306-D3D4-6F5A-3617B68D26AD}"/>
              </a:ext>
            </a:extLst>
          </p:cNvPr>
          <p:cNvSpPr/>
          <p:nvPr/>
        </p:nvSpPr>
        <p:spPr>
          <a:xfrm>
            <a:off x="4403506" y="3269413"/>
            <a:ext cx="464523" cy="1217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9EFA4-873F-71BD-897E-49BAA432994D}"/>
              </a:ext>
            </a:extLst>
          </p:cNvPr>
          <p:cNvSpPr/>
          <p:nvPr/>
        </p:nvSpPr>
        <p:spPr>
          <a:xfrm>
            <a:off x="3517778" y="3570734"/>
            <a:ext cx="5987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exp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FBEF9-0D6D-E4CE-B047-122BA78E1F38}"/>
              </a:ext>
            </a:extLst>
          </p:cNvPr>
          <p:cNvSpPr/>
          <p:nvPr/>
        </p:nvSpPr>
        <p:spPr>
          <a:xfrm>
            <a:off x="5121875" y="3249531"/>
            <a:ext cx="1260497" cy="711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solveRR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B3EA6-BC47-F78B-895D-315A1F5F4FF6}"/>
              </a:ext>
            </a:extLst>
          </p:cNvPr>
          <p:cNvSpPr/>
          <p:nvPr/>
        </p:nvSpPr>
        <p:spPr>
          <a:xfrm>
            <a:off x="7642869" y="3704387"/>
            <a:ext cx="8415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XEquil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C3229C1-F032-5D08-08CC-3A8E2145635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 flipH="1" flipV="1">
            <a:off x="2713809" y="1766598"/>
            <a:ext cx="843800" cy="5232829"/>
          </a:xfrm>
          <a:prstGeom prst="curvedConnector3">
            <a:avLst>
              <a:gd name="adj1" fmla="val -27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0">
            <a:extLst>
              <a:ext uri="{FF2B5EF4-FFF2-40B4-BE49-F238E27FC236}">
                <a16:creationId xmlns:a16="http://schemas.microsoft.com/office/drawing/2014/main" id="{94DCAB11-58D8-F54F-2EE6-6AA070F1220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868029" y="3605322"/>
            <a:ext cx="253846" cy="272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30">
            <a:extLst>
              <a:ext uri="{FF2B5EF4-FFF2-40B4-BE49-F238E27FC236}">
                <a16:creationId xmlns:a16="http://schemas.microsoft.com/office/drawing/2014/main" id="{E70491D7-D922-132C-FAA0-398AB6201F40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7343536" y="3509045"/>
            <a:ext cx="299333" cy="4077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30">
            <a:extLst>
              <a:ext uri="{FF2B5EF4-FFF2-40B4-BE49-F238E27FC236}">
                <a16:creationId xmlns:a16="http://schemas.microsoft.com/office/drawing/2014/main" id="{30F2FDD9-D779-B2FB-2B7C-42D52A8F0EC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269919" y="3783170"/>
            <a:ext cx="247859" cy="802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30">
            <a:extLst>
              <a:ext uri="{FF2B5EF4-FFF2-40B4-BE49-F238E27FC236}">
                <a16:creationId xmlns:a16="http://schemas.microsoft.com/office/drawing/2014/main" id="{B290DF37-E420-B3C2-DE79-A8A263F6D28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4116510" y="3783170"/>
            <a:ext cx="286996" cy="949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30">
            <a:extLst>
              <a:ext uri="{FF2B5EF4-FFF2-40B4-BE49-F238E27FC236}">
                <a16:creationId xmlns:a16="http://schemas.microsoft.com/office/drawing/2014/main" id="{E48F42AA-BC33-1882-050E-2BB82A1F02A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2394720" y="3863372"/>
            <a:ext cx="241960" cy="154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30">
            <a:extLst>
              <a:ext uri="{FF2B5EF4-FFF2-40B4-BE49-F238E27FC236}">
                <a16:creationId xmlns:a16="http://schemas.microsoft.com/office/drawing/2014/main" id="{E9D1662C-3B3B-ABE4-FB76-36DFCDDEFFC6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6382372" y="3509045"/>
            <a:ext cx="381595" cy="9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30">
            <a:extLst>
              <a:ext uri="{FF2B5EF4-FFF2-40B4-BE49-F238E27FC236}">
                <a16:creationId xmlns:a16="http://schemas.microsoft.com/office/drawing/2014/main" id="{37D37B35-AFBB-08F9-F74D-94851A7DFD4F}"/>
              </a:ext>
            </a:extLst>
          </p:cNvPr>
          <p:cNvCxnSpPr>
            <a:cxnSpLocks/>
          </p:cNvCxnSpPr>
          <p:nvPr/>
        </p:nvCxnSpPr>
        <p:spPr>
          <a:xfrm flipV="1">
            <a:off x="8474222" y="3704387"/>
            <a:ext cx="373478" cy="16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30">
            <a:extLst>
              <a:ext uri="{FF2B5EF4-FFF2-40B4-BE49-F238E27FC236}">
                <a16:creationId xmlns:a16="http://schemas.microsoft.com/office/drawing/2014/main" id="{E87045D1-062A-215D-9340-B4756C299E10}"/>
              </a:ext>
            </a:extLst>
          </p:cNvPr>
          <p:cNvCxnSpPr>
            <a:cxnSpLocks/>
          </p:cNvCxnSpPr>
          <p:nvPr/>
        </p:nvCxnSpPr>
        <p:spPr>
          <a:xfrm>
            <a:off x="8491687" y="4053128"/>
            <a:ext cx="356443" cy="144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30">
            <a:extLst>
              <a:ext uri="{FF2B5EF4-FFF2-40B4-BE49-F238E27FC236}">
                <a16:creationId xmlns:a16="http://schemas.microsoft.com/office/drawing/2014/main" id="{301E96E5-2E1A-62FD-B690-22B2EC924C8C}"/>
              </a:ext>
            </a:extLst>
          </p:cNvPr>
          <p:cNvCxnSpPr>
            <a:cxnSpLocks/>
            <a:stCxn id="5" idx="2"/>
            <a:endCxn id="14" idx="2"/>
          </p:cNvCxnSpPr>
          <p:nvPr/>
        </p:nvCxnSpPr>
        <p:spPr>
          <a:xfrm rot="5400000" flipH="1" flipV="1">
            <a:off x="3953638" y="694916"/>
            <a:ext cx="675654" cy="7544340"/>
          </a:xfrm>
          <a:prstGeom prst="curvedConnector3">
            <a:avLst>
              <a:gd name="adj1" fmla="val -33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30">
            <a:extLst>
              <a:ext uri="{FF2B5EF4-FFF2-40B4-BE49-F238E27FC236}">
                <a16:creationId xmlns:a16="http://schemas.microsoft.com/office/drawing/2014/main" id="{066716D4-0DC8-F79F-EF85-D71BDA03A8C3}"/>
              </a:ext>
            </a:extLst>
          </p:cNvPr>
          <p:cNvCxnSpPr>
            <a:cxnSpLocks/>
          </p:cNvCxnSpPr>
          <p:nvPr/>
        </p:nvCxnSpPr>
        <p:spPr>
          <a:xfrm flipV="1">
            <a:off x="4868029" y="3941334"/>
            <a:ext cx="2774840" cy="424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5A7B93-BDAD-4304-5F51-BB5C66D1CBE4}"/>
              </a:ext>
            </a:extLst>
          </p:cNvPr>
          <p:cNvSpPr/>
          <p:nvPr/>
        </p:nvSpPr>
        <p:spPr>
          <a:xfrm>
            <a:off x="10925401" y="3987095"/>
            <a:ext cx="587189" cy="103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Xiv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EE86BB-2DB0-A386-C77E-A5CFC48EDAD5}"/>
              </a:ext>
            </a:extLst>
          </p:cNvPr>
          <p:cNvSpPr/>
          <p:nvPr/>
        </p:nvSpPr>
        <p:spPr>
          <a:xfrm>
            <a:off x="9862597" y="3994325"/>
            <a:ext cx="8415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norma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FDB29C-CAB1-AA6B-E80F-6F683C0756C5}"/>
              </a:ext>
            </a:extLst>
          </p:cNvPr>
          <p:cNvSpPr/>
          <p:nvPr/>
        </p:nvSpPr>
        <p:spPr>
          <a:xfrm>
            <a:off x="7642869" y="2355978"/>
            <a:ext cx="935523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project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3902A2-489A-F9A7-CB6B-62048D0095A1}"/>
              </a:ext>
            </a:extLst>
          </p:cNvPr>
          <p:cNvSpPr/>
          <p:nvPr/>
        </p:nvSpPr>
        <p:spPr>
          <a:xfrm>
            <a:off x="9014974" y="1427929"/>
            <a:ext cx="985569" cy="4248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unstable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A0F05CF-14ED-7CDA-E390-D0A7C108E1AB}"/>
              </a:ext>
            </a:extLst>
          </p:cNvPr>
          <p:cNvSpPr/>
          <p:nvPr/>
        </p:nvSpPr>
        <p:spPr>
          <a:xfrm>
            <a:off x="10927443" y="2917278"/>
            <a:ext cx="579569" cy="95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Xil</a:t>
            </a:r>
            <a:endParaRPr lang="fr-FR" dirty="0"/>
          </a:p>
        </p:txBody>
      </p:sp>
      <p:cxnSp>
        <p:nvCxnSpPr>
          <p:cNvPr id="143" name="Connecteur droit avec flèche 30">
            <a:extLst>
              <a:ext uri="{FF2B5EF4-FFF2-40B4-BE49-F238E27FC236}">
                <a16:creationId xmlns:a16="http://schemas.microsoft.com/office/drawing/2014/main" id="{931BED0F-F1A3-0204-AD4D-33FDD85B1156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8578392" y="1640365"/>
            <a:ext cx="436582" cy="9280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30">
            <a:extLst>
              <a:ext uri="{FF2B5EF4-FFF2-40B4-BE49-F238E27FC236}">
                <a16:creationId xmlns:a16="http://schemas.microsoft.com/office/drawing/2014/main" id="{ADCAB786-3D79-529C-AA48-B67B25C44ADA}"/>
              </a:ext>
            </a:extLst>
          </p:cNvPr>
          <p:cNvCxnSpPr>
            <a:cxnSpLocks/>
            <a:stCxn id="18" idx="3"/>
            <a:endCxn id="133" idx="1"/>
          </p:cNvCxnSpPr>
          <p:nvPr/>
        </p:nvCxnSpPr>
        <p:spPr>
          <a:xfrm flipV="1">
            <a:off x="7343536" y="2568414"/>
            <a:ext cx="299333" cy="940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E9DEA85-EF83-B873-3296-F9BF53062944}"/>
              </a:ext>
            </a:extLst>
          </p:cNvPr>
          <p:cNvSpPr/>
          <p:nvPr/>
        </p:nvSpPr>
        <p:spPr>
          <a:xfrm>
            <a:off x="9853135" y="3358298"/>
            <a:ext cx="8415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norma</a:t>
            </a:r>
          </a:p>
        </p:txBody>
      </p:sp>
      <p:cxnSp>
        <p:nvCxnSpPr>
          <p:cNvPr id="162" name="Connecteur droit avec flèche 30">
            <a:extLst>
              <a:ext uri="{FF2B5EF4-FFF2-40B4-BE49-F238E27FC236}">
                <a16:creationId xmlns:a16="http://schemas.microsoft.com/office/drawing/2014/main" id="{41601011-E247-A860-AA80-0ECB4B795CC1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9603264" y="3570734"/>
            <a:ext cx="249871" cy="8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30">
            <a:extLst>
              <a:ext uri="{FF2B5EF4-FFF2-40B4-BE49-F238E27FC236}">
                <a16:creationId xmlns:a16="http://schemas.microsoft.com/office/drawing/2014/main" id="{1DF47344-EE77-DEAE-08D9-C8C7266C6F25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9570402" y="4206761"/>
            <a:ext cx="292195" cy="3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30">
            <a:extLst>
              <a:ext uri="{FF2B5EF4-FFF2-40B4-BE49-F238E27FC236}">
                <a16:creationId xmlns:a16="http://schemas.microsoft.com/office/drawing/2014/main" id="{E0FEBE7E-FF6A-5E00-5DEE-18D096E62E8D}"/>
              </a:ext>
            </a:extLst>
          </p:cNvPr>
          <p:cNvCxnSpPr>
            <a:cxnSpLocks/>
            <a:stCxn id="161" idx="3"/>
            <a:endCxn id="142" idx="1"/>
          </p:cNvCxnSpPr>
          <p:nvPr/>
        </p:nvCxnSpPr>
        <p:spPr>
          <a:xfrm flipV="1">
            <a:off x="10694667" y="3395127"/>
            <a:ext cx="232776" cy="1756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30">
            <a:extLst>
              <a:ext uri="{FF2B5EF4-FFF2-40B4-BE49-F238E27FC236}">
                <a16:creationId xmlns:a16="http://schemas.microsoft.com/office/drawing/2014/main" id="{79CE6C34-19FC-3B0C-9955-EEAECE8A7750}"/>
              </a:ext>
            </a:extLst>
          </p:cNvPr>
          <p:cNvCxnSpPr>
            <a:cxnSpLocks/>
            <a:stCxn id="130" idx="3"/>
            <a:endCxn id="129" idx="1"/>
          </p:cNvCxnSpPr>
          <p:nvPr/>
        </p:nvCxnSpPr>
        <p:spPr>
          <a:xfrm>
            <a:off x="10704129" y="4206761"/>
            <a:ext cx="221272" cy="295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AB166AA-FBA1-EF53-0D0E-CD4216A95907}"/>
              </a:ext>
            </a:extLst>
          </p:cNvPr>
          <p:cNvSpPr/>
          <p:nvPr/>
        </p:nvSpPr>
        <p:spPr>
          <a:xfrm>
            <a:off x="722874" y="1302589"/>
            <a:ext cx="10195241" cy="412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419FF13-1ED2-2075-B16E-ADA34F83AD56}"/>
              </a:ext>
            </a:extLst>
          </p:cNvPr>
          <p:cNvSpPr/>
          <p:nvPr/>
        </p:nvSpPr>
        <p:spPr>
          <a:xfrm>
            <a:off x="9150709" y="1954089"/>
            <a:ext cx="758507" cy="4248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Ctx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Connecteur droit avec flèche 30">
            <a:extLst>
              <a:ext uri="{FF2B5EF4-FFF2-40B4-BE49-F238E27FC236}">
                <a16:creationId xmlns:a16="http://schemas.microsoft.com/office/drawing/2014/main" id="{851D6A15-D31C-5915-E07D-0124462F5E7B}"/>
              </a:ext>
            </a:extLst>
          </p:cNvPr>
          <p:cNvCxnSpPr>
            <a:cxnSpLocks/>
            <a:stCxn id="133" idx="3"/>
            <a:endCxn id="223" idx="1"/>
          </p:cNvCxnSpPr>
          <p:nvPr/>
        </p:nvCxnSpPr>
        <p:spPr>
          <a:xfrm flipV="1">
            <a:off x="8578392" y="2166525"/>
            <a:ext cx="572317" cy="401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>
            <a:extLst>
              <a:ext uri="{FF2B5EF4-FFF2-40B4-BE49-F238E27FC236}">
                <a16:creationId xmlns:a16="http://schemas.microsoft.com/office/drawing/2014/main" id="{37CE4A6C-E7EA-135A-9F1C-F74BF7BA701D}"/>
              </a:ext>
            </a:extLst>
          </p:cNvPr>
          <p:cNvSpPr txBox="1"/>
          <p:nvPr/>
        </p:nvSpPr>
        <p:spPr>
          <a:xfrm>
            <a:off x="804110" y="1319949"/>
            <a:ext cx="1172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PTFlash</a:t>
            </a:r>
            <a:endParaRPr lang="fr-FR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FB2BD6A-128A-4D77-0865-73BE013D4DBB}"/>
              </a:ext>
            </a:extLst>
          </p:cNvPr>
          <p:cNvSpPr/>
          <p:nvPr/>
        </p:nvSpPr>
        <p:spPr>
          <a:xfrm>
            <a:off x="2730544" y="1505007"/>
            <a:ext cx="1201291" cy="127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PTNet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Classifier</a:t>
            </a:r>
          </a:p>
        </p:txBody>
      </p:sp>
      <p:cxnSp>
        <p:nvCxnSpPr>
          <p:cNvPr id="233" name="Connecteur droit avec flèche 30">
            <a:extLst>
              <a:ext uri="{FF2B5EF4-FFF2-40B4-BE49-F238E27FC236}">
                <a16:creationId xmlns:a16="http://schemas.microsoft.com/office/drawing/2014/main" id="{F68BDD38-C7C7-42ED-6A85-A2496A883C3D}"/>
              </a:ext>
            </a:extLst>
          </p:cNvPr>
          <p:cNvCxnSpPr>
            <a:cxnSpLocks/>
          </p:cNvCxnSpPr>
          <p:nvPr/>
        </p:nvCxnSpPr>
        <p:spPr>
          <a:xfrm flipV="1">
            <a:off x="760005" y="1844851"/>
            <a:ext cx="1952587" cy="703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30">
            <a:extLst>
              <a:ext uri="{FF2B5EF4-FFF2-40B4-BE49-F238E27FC236}">
                <a16:creationId xmlns:a16="http://schemas.microsoft.com/office/drawing/2014/main" id="{DA11684B-86EC-F118-A20F-EBAC91C1D8DB}"/>
              </a:ext>
            </a:extLst>
          </p:cNvPr>
          <p:cNvCxnSpPr>
            <a:cxnSpLocks/>
          </p:cNvCxnSpPr>
          <p:nvPr/>
        </p:nvCxnSpPr>
        <p:spPr>
          <a:xfrm flipV="1">
            <a:off x="719320" y="2264510"/>
            <a:ext cx="1970941" cy="16635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avec flèche 30">
            <a:extLst>
              <a:ext uri="{FF2B5EF4-FFF2-40B4-BE49-F238E27FC236}">
                <a16:creationId xmlns:a16="http://schemas.microsoft.com/office/drawing/2014/main" id="{C8B3D399-3EF0-69C9-40A2-81CC3D9AD6CA}"/>
              </a:ext>
            </a:extLst>
          </p:cNvPr>
          <p:cNvCxnSpPr>
            <a:cxnSpLocks/>
            <a:stCxn id="232" idx="3"/>
            <a:endCxn id="134" idx="1"/>
          </p:cNvCxnSpPr>
          <p:nvPr/>
        </p:nvCxnSpPr>
        <p:spPr>
          <a:xfrm flipV="1">
            <a:off x="3931835" y="1640365"/>
            <a:ext cx="5083139" cy="5025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30">
            <a:extLst>
              <a:ext uri="{FF2B5EF4-FFF2-40B4-BE49-F238E27FC236}">
                <a16:creationId xmlns:a16="http://schemas.microsoft.com/office/drawing/2014/main" id="{5E09D1DA-2F63-5D62-7E79-CEF755FF292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09331" y="3878844"/>
            <a:ext cx="600734" cy="377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30">
            <a:extLst>
              <a:ext uri="{FF2B5EF4-FFF2-40B4-BE49-F238E27FC236}">
                <a16:creationId xmlns:a16="http://schemas.microsoft.com/office/drawing/2014/main" id="{B6DE844B-55CE-EB08-9368-1240611645CF}"/>
              </a:ext>
            </a:extLst>
          </p:cNvPr>
          <p:cNvCxnSpPr>
            <a:cxnSpLocks/>
          </p:cNvCxnSpPr>
          <p:nvPr/>
        </p:nvCxnSpPr>
        <p:spPr>
          <a:xfrm>
            <a:off x="741405" y="3231894"/>
            <a:ext cx="565106" cy="333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avec flèche 30">
            <a:extLst>
              <a:ext uri="{FF2B5EF4-FFF2-40B4-BE49-F238E27FC236}">
                <a16:creationId xmlns:a16="http://schemas.microsoft.com/office/drawing/2014/main" id="{E882957C-6BBE-CC02-08CA-F5F6306E1875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372000" y="2940779"/>
            <a:ext cx="1288462" cy="5876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avec flèche 30">
            <a:extLst>
              <a:ext uri="{FF2B5EF4-FFF2-40B4-BE49-F238E27FC236}">
                <a16:creationId xmlns:a16="http://schemas.microsoft.com/office/drawing/2014/main" id="{EBFF2B1C-FA9D-ADC8-8E27-6CE249F7E449}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749650" y="2142929"/>
            <a:ext cx="1980894" cy="1007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6DD1E46-2FDA-E07E-4285-A4D156D39D72}"/>
              </a:ext>
            </a:extLst>
          </p:cNvPr>
          <p:cNvSpPr/>
          <p:nvPr/>
        </p:nvSpPr>
        <p:spPr>
          <a:xfrm>
            <a:off x="10918115" y="2393750"/>
            <a:ext cx="587189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fr-FR" dirty="0" err="1">
                <a:solidFill>
                  <a:schemeClr val="bg1"/>
                </a:solidFill>
              </a:rPr>
              <a:t>v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3" name="Connecteur droit avec flèche 30">
            <a:extLst>
              <a:ext uri="{FF2B5EF4-FFF2-40B4-BE49-F238E27FC236}">
                <a16:creationId xmlns:a16="http://schemas.microsoft.com/office/drawing/2014/main" id="{7A904238-EEB5-DA5B-FC56-09D959A5D3F1}"/>
              </a:ext>
            </a:extLst>
          </p:cNvPr>
          <p:cNvCxnSpPr>
            <a:cxnSpLocks/>
            <a:endCxn id="290" idx="1"/>
          </p:cNvCxnSpPr>
          <p:nvPr/>
        </p:nvCxnSpPr>
        <p:spPr>
          <a:xfrm flipV="1">
            <a:off x="8578392" y="2606186"/>
            <a:ext cx="2339723" cy="142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1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19AD-C9C1-92D5-4CE7-E125B614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09" y="50659"/>
            <a:ext cx="8833120" cy="932185"/>
          </a:xfrm>
        </p:spPr>
        <p:txBody>
          <a:bodyPr/>
          <a:lstStyle/>
          <a:p>
            <a:r>
              <a:rPr lang="fr-FR" dirty="0" err="1"/>
              <a:t>PTFlash</a:t>
            </a:r>
            <a:r>
              <a:rPr lang="fr-FR" dirty="0"/>
              <a:t> Article - 9 Components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8FDC0C-61FB-2E94-E202-46B015BF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4" y="1092870"/>
            <a:ext cx="5704306" cy="2556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B5CABE-E8EC-15C7-5746-C41BC595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2844"/>
            <a:ext cx="5704307" cy="2666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81B6511-3277-EF6E-A5FA-FD1E26113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8" y="4010283"/>
            <a:ext cx="2835564" cy="264860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B27BAEF-95CB-527B-0F8B-57B8D155F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52" y="3759569"/>
            <a:ext cx="5952704" cy="2779243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B8C4293A-AC91-8E3E-5FEF-54CA10001C4D}"/>
              </a:ext>
            </a:extLst>
          </p:cNvPr>
          <p:cNvSpPr txBox="1"/>
          <p:nvPr/>
        </p:nvSpPr>
        <p:spPr>
          <a:xfrm>
            <a:off x="7782401" y="798178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Sampling of Compositions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2A6F41-574A-080C-124B-5115FB4C6AFB}"/>
              </a:ext>
            </a:extLst>
          </p:cNvPr>
          <p:cNvSpPr txBox="1"/>
          <p:nvPr/>
        </p:nvSpPr>
        <p:spPr>
          <a:xfrm>
            <a:off x="7830334" y="3649544"/>
            <a:ext cx="26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00FFFF"/>
                </a:highlight>
              </a:rPr>
              <a:t>Examples</a:t>
            </a:r>
            <a:r>
              <a:rPr lang="fr-FR" dirty="0">
                <a:highlight>
                  <a:srgbClr val="00FFFF"/>
                </a:highlight>
              </a:rPr>
              <a:t> of Compositions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412981-F7B2-737D-65F1-973602949BAB}"/>
              </a:ext>
            </a:extLst>
          </p:cNvPr>
          <p:cNvSpPr txBox="1"/>
          <p:nvPr/>
        </p:nvSpPr>
        <p:spPr>
          <a:xfrm>
            <a:off x="1537788" y="872114"/>
            <a:ext cx="325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Components Critical </a:t>
            </a:r>
            <a:r>
              <a:rPr lang="fr-FR" dirty="0" err="1">
                <a:highlight>
                  <a:srgbClr val="00FFFF"/>
                </a:highlight>
              </a:rPr>
              <a:t>Parameters</a:t>
            </a:r>
            <a:r>
              <a:rPr lang="fr-FR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9E17A37-60A1-03CF-B45B-A0261EDA7F24}"/>
              </a:ext>
            </a:extLst>
          </p:cNvPr>
          <p:cNvSpPr txBox="1"/>
          <p:nvPr/>
        </p:nvSpPr>
        <p:spPr>
          <a:xfrm>
            <a:off x="1642327" y="3576550"/>
            <a:ext cx="24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00FFFF"/>
                </a:highlight>
              </a:rPr>
              <a:t>Typical</a:t>
            </a:r>
            <a:r>
              <a:rPr lang="fr-FR" dirty="0">
                <a:highlight>
                  <a:srgbClr val="00FFFF"/>
                </a:highlight>
              </a:rPr>
              <a:t> Phase </a:t>
            </a:r>
            <a:r>
              <a:rPr lang="fr-FR" dirty="0" err="1">
                <a:highlight>
                  <a:srgbClr val="00FFFF"/>
                </a:highlight>
              </a:rPr>
              <a:t>Diagrams</a:t>
            </a:r>
            <a:r>
              <a:rPr lang="fr-FR" dirty="0">
                <a:highlight>
                  <a:srgbClr val="00FFFF"/>
                </a:highligh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4153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135</Words>
  <Application>Microsoft Office PowerPoint</Application>
  <PresentationFormat>Grand écran</PresentationFormat>
  <Paragraphs>75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Thème Office</vt:lpstr>
      <vt:lpstr>Intégration de PTFlash  dans Geoxim</vt:lpstr>
      <vt:lpstr>PTFlash to Geoxim FlashMultiLaw</vt:lpstr>
      <vt:lpstr>PTNet to PTFlash Chain Rule</vt:lpstr>
      <vt:lpstr>PTFlash Article - 9 Components</vt:lpstr>
    </vt:vector>
  </TitlesOfParts>
  <Company>IFP Energies Nouvelles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PTFlash to Geoxim FlashMultiLaw</dc:title>
  <dc:creator>MICHEL Anthony</dc:creator>
  <cp:lastModifiedBy>MICHEL Anthony</cp:lastModifiedBy>
  <cp:revision>10</cp:revision>
  <cp:lastPrinted>2023-06-28T18:04:58Z</cp:lastPrinted>
  <dcterms:created xsi:type="dcterms:W3CDTF">2023-06-26T11:55:27Z</dcterms:created>
  <dcterms:modified xsi:type="dcterms:W3CDTF">2023-06-28T18:08:25Z</dcterms:modified>
</cp:coreProperties>
</file>