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162C-6DA5-4981-BC84-C9131F86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1AFCB-CFE1-4BA9-9B4F-21A33E7BC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8718-3534-4E70-889F-838A4287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CFC4-5B6B-4E96-8A49-6753F00F91D9}" type="datetimeFigureOut">
              <a:rPr lang="nl-BE" smtClean="0"/>
              <a:t>15/07/2019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1B3B1-87D4-4DF0-9E05-8D536408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15B9-AAFE-4330-B83E-E5B07990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B443-B2B1-4028-B2FA-FB2970914B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01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6C4F-70B2-4374-B519-A515F80F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1D5C2-4DE8-45BC-83CF-656C681D9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55136-F926-47AF-8E3A-C9C03996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CFC4-5B6B-4E96-8A49-6753F00F91D9}" type="datetimeFigureOut">
              <a:rPr lang="nl-BE" smtClean="0"/>
              <a:t>15/07/2019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604A8-19EF-4BB5-88D7-DC2585CA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35F4-3340-4AB8-8082-4326F33B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B443-B2B1-4028-B2FA-FB2970914B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597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70D49-5A24-4096-B0D6-36A897912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2108C-4119-433C-8D16-07D3D1D7A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E1DE-5766-45E0-ADCC-C84905DF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CFC4-5B6B-4E96-8A49-6753F00F91D9}" type="datetimeFigureOut">
              <a:rPr lang="nl-BE" smtClean="0"/>
              <a:t>15/07/2019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2F2C8-CEEE-4BD2-A142-90B2786E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533A1-AA10-4623-A8C9-52F31413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B443-B2B1-4028-B2FA-FB2970914B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249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D6E0-F933-4D09-BB23-E3C67E7B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117DC-4FF8-4A42-AE59-A12BB2CF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2789-9AF0-4C12-BD98-4CDD52ED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CFC4-5B6B-4E96-8A49-6753F00F91D9}" type="datetimeFigureOut">
              <a:rPr lang="nl-BE" smtClean="0"/>
              <a:t>15/07/2019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AADC3-8063-4561-A493-AF1ECE79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D0913-701B-49D8-ADF4-9425BBF3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B443-B2B1-4028-B2FA-FB2970914B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866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53B1-6E6C-4A5A-824F-408C94DB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5ACB6-7B7C-4039-9705-76B5343C0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7839A-7DD4-4E7D-8080-6C51152C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CFC4-5B6B-4E96-8A49-6753F00F91D9}" type="datetimeFigureOut">
              <a:rPr lang="nl-BE" smtClean="0"/>
              <a:t>15/07/2019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D4AAA-9772-45D3-87C3-F5CD2C88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F665-57BD-4B00-B6FB-CF4C42A8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B443-B2B1-4028-B2FA-FB2970914B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67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3273-2782-45DD-8E5B-3928237B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C413-D667-4D42-801D-6F65F76D6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F49F4-410A-4099-8189-2878AD0AA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284F8-AC31-4455-AFFA-EB937E88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CFC4-5B6B-4E96-8A49-6753F00F91D9}" type="datetimeFigureOut">
              <a:rPr lang="nl-BE" smtClean="0"/>
              <a:t>15/07/2019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F0AA1-F8AA-495E-A9AE-194EB08D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7A9BB-C0CA-4272-B6D6-5B5E9286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B443-B2B1-4028-B2FA-FB2970914B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76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DE9C-DF5A-4BCE-8DFE-2B300730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82309-1216-4221-BE46-960FF91AD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7525F-10CB-4B17-9FF5-8CCFC78A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326DF-CC5B-4881-9CB0-1EA88710C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C63C1-161B-41FC-BC47-CCAA62232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72354-E548-4DD3-9C34-A4F07158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CFC4-5B6B-4E96-8A49-6753F00F91D9}" type="datetimeFigureOut">
              <a:rPr lang="nl-BE" smtClean="0"/>
              <a:t>15/07/2019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43A36-D3E9-4845-8AB8-82898140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5203E-34E1-49E9-85B1-35589107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B443-B2B1-4028-B2FA-FB2970914B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57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853D-284B-495A-B7AF-BBCDD4B2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E1655-2980-40F4-B5F0-AE70EDD9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CFC4-5B6B-4E96-8A49-6753F00F91D9}" type="datetimeFigureOut">
              <a:rPr lang="nl-BE" smtClean="0"/>
              <a:t>15/07/2019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6A749-0275-4FF3-9C7F-E4F1CE2E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BD611-BDB7-491C-AB49-0533B3F5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B443-B2B1-4028-B2FA-FB2970914B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590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F078E-2068-49F7-84E1-0F6B3CC6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CFC4-5B6B-4E96-8A49-6753F00F91D9}" type="datetimeFigureOut">
              <a:rPr lang="nl-BE" smtClean="0"/>
              <a:t>15/07/2019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C551C-759E-47B6-B2EC-CC0A3FE7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03653-680C-4F1E-A7F1-9A87B4BD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B443-B2B1-4028-B2FA-FB2970914B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352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AAD-B2AD-42DE-9599-12EBC756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D710-15FA-4AA3-9671-A9A5CCF8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37673-5C97-4350-BA42-974D30A0C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F37C1-1AA5-4DEC-ADC2-77073FDE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CFC4-5B6B-4E96-8A49-6753F00F91D9}" type="datetimeFigureOut">
              <a:rPr lang="nl-BE" smtClean="0"/>
              <a:t>15/07/2019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5CD6C-6C33-4BFB-970C-7DED7B7C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35351-CC7F-4085-8AD1-0D56B729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B443-B2B1-4028-B2FA-FB2970914B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129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6EA3-F131-43ED-9C11-189A8655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3FB9E-D790-49C8-8076-B757D9145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B251B-10DF-4AC5-9770-76ADE6B7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B0A08-E7B1-49D0-A92C-8505C9F8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CFC4-5B6B-4E96-8A49-6753F00F91D9}" type="datetimeFigureOut">
              <a:rPr lang="nl-BE" smtClean="0"/>
              <a:t>15/07/2019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9681C-010F-4A5C-8B97-4A56B636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75424-DB55-411A-ACAD-B2DD11FC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B443-B2B1-4028-B2FA-FB2970914B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48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C6579-1CD1-4B75-A8FD-C3A5560D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FA5EB-5AF4-4F56-8991-D32FC91F7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403F0-AD34-4CEF-9AFF-10B9B1B54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9CFC4-5B6B-4E96-8A49-6753F00F91D9}" type="datetimeFigureOut">
              <a:rPr lang="nl-BE" smtClean="0"/>
              <a:t>15/07/2019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E468D-E499-4B35-A76E-6EBB55C91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4E399-5399-444D-9A83-C4F4F871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B443-B2B1-4028-B2FA-FB2970914B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770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8932-87E7-4F8D-AF3E-1AE8F4ABC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Open/Closed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30559-9E99-49E2-AD41-36129C431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Stijn </a:t>
            </a:r>
            <a:r>
              <a:rPr lang="nl-BE" dirty="0" err="1"/>
              <a:t>Liekens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7911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9ABB-6445-4E7A-A18A-30250203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E28D-015C-46A9-A56F-A1E68C05F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</a:t>
            </a:r>
          </a:p>
          <a:p>
            <a:r>
              <a:rPr lang="nl-BE" dirty="0"/>
              <a:t>O</a:t>
            </a:r>
          </a:p>
          <a:p>
            <a:r>
              <a:rPr lang="nl-BE" dirty="0"/>
              <a:t>L</a:t>
            </a:r>
          </a:p>
          <a:p>
            <a:r>
              <a:rPr lang="nl-BE" dirty="0"/>
              <a:t>I</a:t>
            </a:r>
          </a:p>
          <a:p>
            <a:r>
              <a:rPr lang="nl-BE" dirty="0"/>
              <a:t>D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000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9ABB-6445-4E7A-A18A-30250203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E28D-015C-46A9-A56F-A1E68C05F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Single </a:t>
            </a:r>
            <a:r>
              <a:rPr lang="nl-BE" dirty="0" err="1"/>
              <a:t>responsibility</a:t>
            </a:r>
            <a:endParaRPr lang="nl-BE" dirty="0"/>
          </a:p>
          <a:p>
            <a:r>
              <a:rPr lang="nl-BE" b="1" u="sng" dirty="0"/>
              <a:t>Open/</a:t>
            </a:r>
            <a:r>
              <a:rPr lang="nl-BE" b="1" u="sng" dirty="0" err="1"/>
              <a:t>closed</a:t>
            </a:r>
            <a:endParaRPr lang="nl-BE" b="1" u="sng" dirty="0"/>
          </a:p>
          <a:p>
            <a:r>
              <a:rPr lang="nl-BE" dirty="0" err="1"/>
              <a:t>Liskov</a:t>
            </a:r>
            <a:r>
              <a:rPr lang="nl-BE" dirty="0"/>
              <a:t> </a:t>
            </a:r>
            <a:r>
              <a:rPr lang="nl-BE" dirty="0" err="1"/>
              <a:t>substitution</a:t>
            </a:r>
            <a:endParaRPr lang="nl-BE" dirty="0"/>
          </a:p>
          <a:p>
            <a:r>
              <a:rPr lang="nl-BE" dirty="0"/>
              <a:t>Interface </a:t>
            </a:r>
            <a:r>
              <a:rPr lang="nl-BE" dirty="0" err="1"/>
              <a:t>segregation</a:t>
            </a:r>
            <a:endParaRPr lang="nl-BE" dirty="0"/>
          </a:p>
          <a:p>
            <a:r>
              <a:rPr lang="nl-BE" dirty="0" err="1"/>
              <a:t>Depency</a:t>
            </a:r>
            <a:r>
              <a:rPr lang="nl-BE" dirty="0"/>
              <a:t> </a:t>
            </a:r>
            <a:r>
              <a:rPr lang="nl-BE" dirty="0" err="1"/>
              <a:t>inversion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9737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1509-4B8B-4B0A-A8F5-31841CD5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Open/Closed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1409-1AF5-4D89-8FEB-1DDD4AC69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/>
              <a:t>software-entiteiten (klassen, modules, functies, etc.) zouden open moeten zijn voor uitbreiding, maar gesloten voor verandering</a:t>
            </a:r>
          </a:p>
          <a:p>
            <a:r>
              <a:rPr lang="nl-BE" i="1" dirty="0"/>
              <a:t>Ernaar streven om nieuwe functionaliteit te kunnen voorzien zonder de klasse te veranderen.</a:t>
            </a:r>
          </a:p>
          <a:p>
            <a:pPr marL="0" indent="0">
              <a:buNone/>
            </a:pPr>
            <a:endParaRPr lang="nl-BE" i="1" dirty="0"/>
          </a:p>
          <a:p>
            <a:endParaRPr lang="nl-BE" i="1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9487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3DDA-1080-448F-93E3-FF6B81B4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Meyers open/</a:t>
            </a:r>
            <a:r>
              <a:rPr lang="nl-BE" dirty="0" err="1"/>
              <a:t>closed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CB63-1E77-4F7B-8410-035EA8ED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1988</a:t>
            </a:r>
          </a:p>
          <a:p>
            <a:r>
              <a:rPr lang="nl-BE" dirty="0"/>
              <a:t>Klasse af? -&gt; nooit meer aanpassen!</a:t>
            </a:r>
          </a:p>
          <a:p>
            <a:r>
              <a:rPr lang="nl-BE" dirty="0"/>
              <a:t>Klasse uitbreiden?-&gt; Overerving!</a:t>
            </a:r>
          </a:p>
        </p:txBody>
      </p:sp>
    </p:spTree>
    <p:extLst>
      <p:ext uri="{BB962C8B-B14F-4D97-AF65-F5344CB8AC3E}">
        <p14:creationId xmlns:p14="http://schemas.microsoft.com/office/powerpoint/2010/main" val="198762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7CE8-498B-497D-BEDA-6BB830D8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Polymorfisch</a:t>
            </a:r>
            <a:r>
              <a:rPr lang="nl-BE" dirty="0"/>
              <a:t> open/</a:t>
            </a:r>
            <a:r>
              <a:rPr lang="nl-BE" dirty="0" err="1"/>
              <a:t>closed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77B9-23E8-4198-9584-93E7417E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1996 Robert C Martin</a:t>
            </a:r>
          </a:p>
          <a:p>
            <a:r>
              <a:rPr lang="nl-BE" dirty="0"/>
              <a:t>Interfaces &amp; abstracte klassen</a:t>
            </a:r>
          </a:p>
          <a:p>
            <a:r>
              <a:rPr lang="nl-BE" dirty="0"/>
              <a:t>Interface is open voor uitbreiding</a:t>
            </a:r>
          </a:p>
          <a:p>
            <a:r>
              <a:rPr lang="nl-BE" dirty="0"/>
              <a:t>Interface mag niet aangepast worden</a:t>
            </a:r>
          </a:p>
        </p:txBody>
      </p:sp>
    </p:spTree>
    <p:extLst>
      <p:ext uri="{BB962C8B-B14F-4D97-AF65-F5344CB8AC3E}">
        <p14:creationId xmlns:p14="http://schemas.microsoft.com/office/powerpoint/2010/main" val="173938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FAB6-77C8-4D95-B1CC-F21E3B3C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Exercises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C216-25E7-48BC-AD89-947CB8C7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https://github.com/gratov/OpenClosed.git</a:t>
            </a:r>
          </a:p>
          <a:p>
            <a:r>
              <a:rPr lang="nl-BE" dirty="0" err="1"/>
              <a:t>AreaCalculator</a:t>
            </a:r>
            <a:endParaRPr lang="nl-BE" dirty="0"/>
          </a:p>
          <a:p>
            <a:r>
              <a:rPr lang="nl-BE" dirty="0" err="1"/>
              <a:t>Collections.sort</a:t>
            </a:r>
            <a:r>
              <a:rPr lang="nl-BE" dirty="0"/>
              <a:t>()</a:t>
            </a:r>
          </a:p>
          <a:p>
            <a:r>
              <a:rPr lang="nl-BE" dirty="0" err="1"/>
              <a:t>Implement</a:t>
            </a:r>
            <a:r>
              <a:rPr lang="nl-BE" dirty="0"/>
              <a:t> shopping </a:t>
            </a:r>
            <a:r>
              <a:rPr lang="nl-BE" dirty="0" err="1"/>
              <a:t>mechanism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548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121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Open/Closed</vt:lpstr>
      <vt:lpstr>SOLID</vt:lpstr>
      <vt:lpstr>SOLID</vt:lpstr>
      <vt:lpstr>Open/Closed</vt:lpstr>
      <vt:lpstr>Meyers open/closed</vt:lpstr>
      <vt:lpstr>Polymorfisch open/closed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– Closed</dc:title>
  <dc:creator>dev_ventouris</dc:creator>
  <cp:lastModifiedBy>Stijn Liekens</cp:lastModifiedBy>
  <cp:revision>12</cp:revision>
  <dcterms:created xsi:type="dcterms:W3CDTF">2019-07-12T10:56:14Z</dcterms:created>
  <dcterms:modified xsi:type="dcterms:W3CDTF">2019-07-15T08:06:35Z</dcterms:modified>
</cp:coreProperties>
</file>