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drawings/drawing3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drawings/drawing4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drawings/drawing5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drawings/drawing6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drawings/drawing7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drawings/drawing8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drawings/drawing9.xml" ContentType="application/vnd.openxmlformats-officedocument.drawingml.chartshape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drawings/drawing10.xml" ContentType="application/vnd.openxmlformats-officedocument.drawingml.chartshape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drawings/drawing11.xml" ContentType="application/vnd.openxmlformats-officedocument.drawingml.chartshape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drawings/drawing12.xml" ContentType="application/vnd.openxmlformats-officedocument.drawingml.chartshapes+xml"/>
  <Override PartName="/ppt/notesSlides/notesSlide31.xml" ContentType="application/vnd.openxmlformats-officedocument.presentationml.notesSlide+xml"/>
  <Override PartName="/ppt/charts/chart31.xml" ContentType="application/vnd.openxmlformats-officedocument.drawingml.chart+xml"/>
  <Override PartName="/ppt/drawings/drawing13.xml" ContentType="application/vnd.openxmlformats-officedocument.drawingml.chartshapes+xml"/>
  <Override PartName="/ppt/notesSlides/notesSlide32.xml" ContentType="application/vnd.openxmlformats-officedocument.presentationml.notesSlide+xml"/>
  <Override PartName="/ppt/charts/chart32.xml" ContentType="application/vnd.openxmlformats-officedocument.drawingml.chart+xml"/>
  <Override PartName="/ppt/drawings/drawing14.xml" ContentType="application/vnd.openxmlformats-officedocument.drawingml.chartshapes+xml"/>
  <Override PartName="/ppt/notesSlides/notesSlide33.xml" ContentType="application/vnd.openxmlformats-officedocument.presentationml.notesSlide+xml"/>
  <Override PartName="/ppt/charts/chart33.xml" ContentType="application/vnd.openxmlformats-officedocument.drawingml.chart+xml"/>
  <Override PartName="/ppt/drawings/drawing15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34.xml" ContentType="application/vnd.openxmlformats-officedocument.drawingml.chart+xml"/>
  <Override PartName="/ppt/drawings/drawing16.xml" ContentType="application/vnd.openxmlformats-officedocument.drawingml.chartshapes+xml"/>
  <Override PartName="/ppt/notesSlides/notesSlide35.xml" ContentType="application/vnd.openxmlformats-officedocument.presentationml.notesSlide+xml"/>
  <Override PartName="/ppt/charts/chart35.xml" ContentType="application/vnd.openxmlformats-officedocument.drawingml.chart+xml"/>
  <Override PartName="/ppt/drawings/drawing17.xml" ContentType="application/vnd.openxmlformats-officedocument.drawingml.chartshapes+xml"/>
  <Override PartName="/ppt/notesSlides/notesSlide36.xml" ContentType="application/vnd.openxmlformats-officedocument.presentationml.notesSlide+xml"/>
  <Override PartName="/ppt/charts/chart36.xml" ContentType="application/vnd.openxmlformats-officedocument.drawingml.chart+xml"/>
  <Override PartName="/ppt/drawings/drawing18.xml" ContentType="application/vnd.openxmlformats-officedocument.drawingml.chartshapes+xml"/>
  <Override PartName="/ppt/notesSlides/notesSlide37.xml" ContentType="application/vnd.openxmlformats-officedocument.presentationml.notesSlide+xml"/>
  <Override PartName="/ppt/charts/chart37.xml" ContentType="application/vnd.openxmlformats-officedocument.drawingml.chart+xml"/>
  <Override PartName="/ppt/drawings/drawing19.xml" ContentType="application/vnd.openxmlformats-officedocument.drawingml.chartshapes+xml"/>
  <Override PartName="/ppt/notesSlides/notesSlide38.xml" ContentType="application/vnd.openxmlformats-officedocument.presentationml.notesSlide+xml"/>
  <Override PartName="/ppt/charts/chart38.xml" ContentType="application/vnd.openxmlformats-officedocument.drawingml.chart+xml"/>
  <Override PartName="/ppt/drawings/drawing20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39.xml" ContentType="application/vnd.openxmlformats-officedocument.drawingml.chart+xml"/>
  <Override PartName="/ppt/drawings/drawing21.xml" ContentType="application/vnd.openxmlformats-officedocument.drawingml.chartshapes+xml"/>
  <Override PartName="/ppt/notesSlides/notesSlide40.xml" ContentType="application/vnd.openxmlformats-officedocument.presentationml.notesSlide+xml"/>
  <Override PartName="/ppt/charts/chart40.xml" ContentType="application/vnd.openxmlformats-officedocument.drawingml.chart+xml"/>
  <Override PartName="/ppt/drawings/drawing22.xml" ContentType="application/vnd.openxmlformats-officedocument.drawingml.chartshapes+xml"/>
  <Override PartName="/ppt/notesSlides/notesSlide41.xml" ContentType="application/vnd.openxmlformats-officedocument.presentationml.notesSlide+xml"/>
  <Override PartName="/ppt/charts/chart41.xml" ContentType="application/vnd.openxmlformats-officedocument.drawingml.chart+xml"/>
  <Override PartName="/ppt/drawings/drawing23.xml" ContentType="application/vnd.openxmlformats-officedocument.drawingml.chartshapes+xml"/>
  <Override PartName="/ppt/notesSlides/notesSlide42.xml" ContentType="application/vnd.openxmlformats-officedocument.presentationml.notesSlide+xml"/>
  <Override PartName="/ppt/charts/chart42.xml" ContentType="application/vnd.openxmlformats-officedocument.drawingml.chart+xml"/>
  <Override PartName="/ppt/drawings/drawing24.xml" ContentType="application/vnd.openxmlformats-officedocument.drawingml.chartshapes+xml"/>
  <Override PartName="/ppt/notesSlides/notesSlide43.xml" ContentType="application/vnd.openxmlformats-officedocument.presentationml.notesSlide+xml"/>
  <Override PartName="/ppt/charts/chart43.xml" ContentType="application/vnd.openxmlformats-officedocument.drawingml.chart+xml"/>
  <Override PartName="/ppt/drawings/drawing25.xml" ContentType="application/vnd.openxmlformats-officedocument.drawingml.chartshapes+xml"/>
  <Override PartName="/ppt/notesSlides/notesSlide44.xml" ContentType="application/vnd.openxmlformats-officedocument.presentationml.notesSlide+xml"/>
  <Override PartName="/ppt/charts/chart44.xml" ContentType="application/vnd.openxmlformats-officedocument.drawingml.chart+xml"/>
  <Override PartName="/ppt/drawings/drawing26.xml" ContentType="application/vnd.openxmlformats-officedocument.drawingml.chartshapes+xml"/>
  <Override PartName="/ppt/notesSlides/notesSlide45.xml" ContentType="application/vnd.openxmlformats-officedocument.presentationml.notesSlide+xml"/>
  <Override PartName="/ppt/charts/chart45.xml" ContentType="application/vnd.openxmlformats-officedocument.drawingml.chart+xml"/>
  <Override PartName="/ppt/drawings/drawing27.xml" ContentType="application/vnd.openxmlformats-officedocument.drawingml.chartshapes+xml"/>
  <Override PartName="/ppt/notesSlides/notesSlide46.xml" ContentType="application/vnd.openxmlformats-officedocument.presentationml.notesSlide+xml"/>
  <Override PartName="/ppt/charts/chart46.xml" ContentType="application/vnd.openxmlformats-officedocument.drawingml.chart+xml"/>
  <Override PartName="/ppt/drawings/drawing28.xml" ContentType="application/vnd.openxmlformats-officedocument.drawingml.chartshapes+xml"/>
  <Override PartName="/ppt/notesSlides/notesSlide47.xml" ContentType="application/vnd.openxmlformats-officedocument.presentationml.notesSlide+xml"/>
  <Override PartName="/ppt/charts/chart47.xml" ContentType="application/vnd.openxmlformats-officedocument.drawingml.chart+xml"/>
  <Override PartName="/ppt/drawings/drawing29.xml" ContentType="application/vnd.openxmlformats-officedocument.drawingml.chartshapes+xml"/>
  <Override PartName="/ppt/notesSlides/notesSlide48.xml" ContentType="application/vnd.openxmlformats-officedocument.presentationml.notesSlide+xml"/>
  <Override PartName="/ppt/charts/chart48.xml" ContentType="application/vnd.openxmlformats-officedocument.drawingml.chart+xml"/>
  <Override PartName="/ppt/drawings/drawing30.xml" ContentType="application/vnd.openxmlformats-officedocument.drawingml.chartshapes+xml"/>
  <Override PartName="/ppt/notesSlides/notesSlide49.xml" ContentType="application/vnd.openxmlformats-officedocument.presentationml.notesSlide+xml"/>
  <Override PartName="/ppt/charts/chart49.xml" ContentType="application/vnd.openxmlformats-officedocument.drawingml.chart+xml"/>
  <Override PartName="/ppt/drawings/drawing31.xml" ContentType="application/vnd.openxmlformats-officedocument.drawingml.chartshapes+xml"/>
  <Override PartName="/ppt/notesSlides/notesSlide50.xml" ContentType="application/vnd.openxmlformats-officedocument.presentationml.notesSlide+xml"/>
  <Override PartName="/ppt/charts/chart50.xml" ContentType="application/vnd.openxmlformats-officedocument.drawingml.chart+xml"/>
  <Override PartName="/ppt/drawings/drawing32.xml" ContentType="application/vnd.openxmlformats-officedocument.drawingml.chartshapes+xml"/>
  <Override PartName="/ppt/notesSlides/notesSlide51.xml" ContentType="application/vnd.openxmlformats-officedocument.presentationml.notesSlide+xml"/>
  <Override PartName="/ppt/charts/chart51.xml" ContentType="application/vnd.openxmlformats-officedocument.drawingml.chart+xml"/>
  <Override PartName="/ppt/drawings/drawing33.xml" ContentType="application/vnd.openxmlformats-officedocument.drawingml.chartshapes+xml"/>
  <Override PartName="/ppt/notesSlides/notesSlide52.xml" ContentType="application/vnd.openxmlformats-officedocument.presentationml.notesSlide+xml"/>
  <Override PartName="/ppt/charts/chart52.xml" ContentType="application/vnd.openxmlformats-officedocument.drawingml.chart+xml"/>
  <Override PartName="/ppt/drawings/drawing34.xml" ContentType="application/vnd.openxmlformats-officedocument.drawingml.chartshapes+xml"/>
  <Override PartName="/ppt/notesSlides/notesSlide53.xml" ContentType="application/vnd.openxmlformats-officedocument.presentationml.notesSlide+xml"/>
  <Override PartName="/ppt/charts/chart53.xml" ContentType="application/vnd.openxmlformats-officedocument.drawingml.chart+xml"/>
  <Override PartName="/ppt/drawings/drawing35.xml" ContentType="application/vnd.openxmlformats-officedocument.drawingml.chartshapes+xml"/>
  <Override PartName="/ppt/notesSlides/notesSlide54.xml" ContentType="application/vnd.openxmlformats-officedocument.presentationml.notesSlide+xml"/>
  <Override PartName="/ppt/charts/chart54.xml" ContentType="application/vnd.openxmlformats-officedocument.drawingml.chart+xml"/>
  <Override PartName="/ppt/drawings/drawing3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sldIdLst>
    <p:sldId id="588" r:id="rId2"/>
    <p:sldId id="597" r:id="rId3"/>
    <p:sldId id="590" r:id="rId4"/>
    <p:sldId id="598" r:id="rId5"/>
    <p:sldId id="591" r:id="rId6"/>
    <p:sldId id="599" r:id="rId7"/>
    <p:sldId id="589" r:id="rId8"/>
    <p:sldId id="600" r:id="rId9"/>
    <p:sldId id="592" r:id="rId10"/>
    <p:sldId id="601" r:id="rId11"/>
    <p:sldId id="593" r:id="rId12"/>
    <p:sldId id="602" r:id="rId13"/>
    <p:sldId id="594" r:id="rId14"/>
    <p:sldId id="603" r:id="rId15"/>
    <p:sldId id="595" r:id="rId16"/>
    <p:sldId id="604" r:id="rId17"/>
    <p:sldId id="596" r:id="rId18"/>
    <p:sldId id="605" r:id="rId19"/>
    <p:sldId id="558" r:id="rId20"/>
    <p:sldId id="552" r:id="rId21"/>
    <p:sldId id="566" r:id="rId22"/>
    <p:sldId id="568" r:id="rId23"/>
    <p:sldId id="567" r:id="rId24"/>
    <p:sldId id="569" r:id="rId25"/>
    <p:sldId id="564" r:id="rId26"/>
    <p:sldId id="578" r:id="rId27"/>
    <p:sldId id="559" r:id="rId28"/>
    <p:sldId id="553" r:id="rId29"/>
    <p:sldId id="565" r:id="rId30"/>
    <p:sldId id="579" r:id="rId31"/>
    <p:sldId id="570" r:id="rId32"/>
    <p:sldId id="580" r:id="rId33"/>
    <p:sldId id="560" r:id="rId34"/>
    <p:sldId id="554" r:id="rId35"/>
    <p:sldId id="571" r:id="rId36"/>
    <p:sldId id="581" r:id="rId37"/>
    <p:sldId id="572" r:id="rId38"/>
    <p:sldId id="582" r:id="rId39"/>
    <p:sldId id="561" r:id="rId40"/>
    <p:sldId id="555" r:id="rId41"/>
    <p:sldId id="573" r:id="rId42"/>
    <p:sldId id="583" r:id="rId43"/>
    <p:sldId id="574" r:id="rId44"/>
    <p:sldId id="556" r:id="rId45"/>
    <p:sldId id="562" r:id="rId46"/>
    <p:sldId id="584" r:id="rId47"/>
    <p:sldId id="575" r:id="rId48"/>
    <p:sldId id="585" r:id="rId49"/>
    <p:sldId id="576" r:id="rId50"/>
    <p:sldId id="586" r:id="rId51"/>
    <p:sldId id="577" r:id="rId52"/>
    <p:sldId id="557" r:id="rId53"/>
    <p:sldId id="563" r:id="rId54"/>
    <p:sldId id="587" r:id="rId55"/>
  </p:sldIdLst>
  <p:sldSz cx="9906000" cy="6858000" type="A4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53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6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D20"/>
    <a:srgbClr val="A02226"/>
    <a:srgbClr val="FEF0DE"/>
    <a:srgbClr val="621214"/>
    <a:srgbClr val="D4582A"/>
    <a:srgbClr val="F68B33"/>
    <a:srgbClr val="000000"/>
    <a:srgbClr val="D9D9D9"/>
    <a:srgbClr val="FEC35A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7" autoAdjust="0"/>
    <p:restoredTop sz="86299" autoAdjust="0"/>
  </p:normalViewPr>
  <p:slideViewPr>
    <p:cSldViewPr snapToGrid="0">
      <p:cViewPr>
        <p:scale>
          <a:sx n="75" d="100"/>
          <a:sy n="75" d="100"/>
        </p:scale>
        <p:origin x="-1758" y="-666"/>
      </p:cViewPr>
      <p:guideLst>
        <p:guide orient="horz" pos="3187"/>
        <p:guide orient="horz" pos="1749"/>
        <p:guide orient="horz" pos="4319"/>
        <p:guide pos="4663"/>
        <p:guide pos="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napToObjects="1">
      <p:cViewPr varScale="1">
        <p:scale>
          <a:sx n="69" d="100"/>
          <a:sy n="69" d="100"/>
        </p:scale>
        <p:origin x="-3368" y="-120"/>
      </p:cViewPr>
      <p:guideLst>
        <p:guide orient="horz" pos="3127"/>
        <p:guide orient="horz" pos="3131"/>
        <p:guide pos="214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4.xml"/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5.xml"/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6.xml"/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7.xml"/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8.xml"/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9.xml"/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0.xml"/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1.xml"/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2.xml"/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3.xml"/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4.xml"/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5.xml"/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6.xml"/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7.xml"/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8.xml"/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9.xml"/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0.xml"/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1.xml"/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2.xml"/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3.xml"/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4.xml"/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5.xml"/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6.xml"/><Relationship Id="rId1" Type="http://schemas.openxmlformats.org/officeDocument/2006/relationships/package" Target="../embeddings/Microsoft_Excel_Worksheet5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0%</c:formatCode>
                <c:ptCount val="8"/>
                <c:pt idx="0">
                  <c:v>5.9973134133507966E-2</c:v>
                </c:pt>
                <c:pt idx="1">
                  <c:v>9.0806004342749061E-2</c:v>
                </c:pt>
                <c:pt idx="2">
                  <c:v>0.10041021244922468</c:v>
                </c:pt>
                <c:pt idx="3">
                  <c:v>0.10874323800979674</c:v>
                </c:pt>
                <c:pt idx="4">
                  <c:v>7.9706949653655421E-2</c:v>
                </c:pt>
                <c:pt idx="5">
                  <c:v>0.13446006400055929</c:v>
                </c:pt>
                <c:pt idx="6">
                  <c:v>0.13803984949123543</c:v>
                </c:pt>
                <c:pt idx="7">
                  <c:v>0.14686779810068415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0%</c:formatCode>
                <c:ptCount val="8"/>
                <c:pt idx="0">
                  <c:v>7.888669292284832E-2</c:v>
                </c:pt>
                <c:pt idx="1">
                  <c:v>0.10069203785515267</c:v>
                </c:pt>
                <c:pt idx="2">
                  <c:v>9.0388551153592053E-2</c:v>
                </c:pt>
                <c:pt idx="3">
                  <c:v>0.12922135646435667</c:v>
                </c:pt>
                <c:pt idx="4">
                  <c:v>7.5759539180997065E-2</c:v>
                </c:pt>
                <c:pt idx="5">
                  <c:v>0.15761634721867568</c:v>
                </c:pt>
                <c:pt idx="6">
                  <c:v>0.12615269652415745</c:v>
                </c:pt>
                <c:pt idx="7">
                  <c:v>0.18949928134429342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0%</c:formatCode>
                <c:ptCount val="8"/>
                <c:pt idx="0">
                  <c:v>6.8154213131679159E-2</c:v>
                </c:pt>
                <c:pt idx="1">
                  <c:v>8.4603168075019206E-2</c:v>
                </c:pt>
                <c:pt idx="2">
                  <c:v>0.11327249966362318</c:v>
                </c:pt>
                <c:pt idx="3">
                  <c:v>0.1220089071765562</c:v>
                </c:pt>
                <c:pt idx="4">
                  <c:v>8.8097313685996201E-2</c:v>
                </c:pt>
                <c:pt idx="5">
                  <c:v>0.10516687133702841</c:v>
                </c:pt>
                <c:pt idx="6">
                  <c:v>0.11504490358849391</c:v>
                </c:pt>
                <c:pt idx="7">
                  <c:v>0.1369578925426235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0%</c:formatCode>
                <c:ptCount val="8"/>
                <c:pt idx="0">
                  <c:v>1.8535008559088139E-2</c:v>
                </c:pt>
                <c:pt idx="1">
                  <c:v>9.4874977051772391E-2</c:v>
                </c:pt>
                <c:pt idx="2">
                  <c:v>0.10748645021457612</c:v>
                </c:pt>
                <c:pt idx="3">
                  <c:v>0.10558693715123989</c:v>
                </c:pt>
                <c:pt idx="4">
                  <c:v>7.831875164511333E-2</c:v>
                </c:pt>
                <c:pt idx="5">
                  <c:v>0.10259243633919195</c:v>
                </c:pt>
                <c:pt idx="6">
                  <c:v>9.3275178509398274E-2</c:v>
                </c:pt>
                <c:pt idx="7">
                  <c:v>0.12626933155751094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0%</c:formatCode>
                <c:ptCount val="8"/>
                <c:pt idx="0">
                  <c:v>9.1705071313239392E-2</c:v>
                </c:pt>
                <c:pt idx="1">
                  <c:v>9.2294486871642156E-2</c:v>
                </c:pt>
                <c:pt idx="2">
                  <c:v>9.2666120730048374E-2</c:v>
                </c:pt>
                <c:pt idx="3">
                  <c:v>0.11855016612732193</c:v>
                </c:pt>
                <c:pt idx="4">
                  <c:v>8.300256195122159E-2</c:v>
                </c:pt>
                <c:pt idx="5">
                  <c:v>0.16506847550980236</c:v>
                </c:pt>
                <c:pt idx="6">
                  <c:v>0.20984947722148448</c:v>
                </c:pt>
                <c:pt idx="7">
                  <c:v>0.18657310288261619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967872"/>
        <c:axId val="95969664"/>
      </c:barChart>
      <c:catAx>
        <c:axId val="9596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95969664"/>
        <c:crosses val="autoZero"/>
        <c:auto val="1"/>
        <c:lblAlgn val="ctr"/>
        <c:lblOffset val="100"/>
        <c:noMultiLvlLbl val="0"/>
      </c:catAx>
      <c:valAx>
        <c:axId val="95969664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9596787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3.2374168948829135E-2</c:v>
                </c:pt>
                <c:pt idx="1">
                  <c:v>5.9216948536035756E-2</c:v>
                </c:pt>
                <c:pt idx="2">
                  <c:v>3.3958168137158837E-2</c:v>
                </c:pt>
                <c:pt idx="3">
                  <c:v>8.012477351336017E-2</c:v>
                </c:pt>
                <c:pt idx="4">
                  <c:v>2.425294026901896E-2</c:v>
                </c:pt>
                <c:pt idx="5">
                  <c:v>0.19492884715834857</c:v>
                </c:pt>
                <c:pt idx="6">
                  <c:v>0.18689150805552504</c:v>
                </c:pt>
                <c:pt idx="7">
                  <c:v>6.1039807552961303E-2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7.8814302266496133E-2</c:v>
                </c:pt>
                <c:pt idx="1">
                  <c:v>2.9391207828020488E-2</c:v>
                </c:pt>
                <c:pt idx="2">
                  <c:v>3.794178003367437E-2</c:v>
                </c:pt>
                <c:pt idx="3">
                  <c:v>0.12304290411659949</c:v>
                </c:pt>
                <c:pt idx="4">
                  <c:v>6.1487102192851945E-2</c:v>
                </c:pt>
                <c:pt idx="5">
                  <c:v>0.21014263282285622</c:v>
                </c:pt>
                <c:pt idx="6">
                  <c:v>8.7185601434560833E-2</c:v>
                </c:pt>
                <c:pt idx="7">
                  <c:v>8.5378341269264621E-2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4912896"/>
        <c:axId val="35185024"/>
      </c:barChart>
      <c:catAx>
        <c:axId val="3491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5185024"/>
        <c:crosses val="autoZero"/>
        <c:auto val="1"/>
        <c:lblAlgn val="ctr"/>
        <c:lblOffset val="100"/>
        <c:noMultiLvlLbl val="0"/>
      </c:catAx>
      <c:valAx>
        <c:axId val="35185024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4912896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9050782515700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0.29136919478340512</c:v>
                </c:pt>
                <c:pt idx="1">
                  <c:v>0.16152246795510078</c:v>
                </c:pt>
                <c:pt idx="2">
                  <c:v>8.9832657002448371E-2</c:v>
                </c:pt>
                <c:pt idx="3">
                  <c:v>0.1523431463103089</c:v>
                </c:pt>
                <c:pt idx="4">
                  <c:v>0.13802766980790984</c:v>
                </c:pt>
                <c:pt idx="5">
                  <c:v>0.17249366520633325</c:v>
                </c:pt>
                <c:pt idx="6">
                  <c:v>-5.922917398879575E-2</c:v>
                </c:pt>
                <c:pt idx="7">
                  <c:v>0.13716340543571243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4.4870128892106544E-2</c:v>
                </c:pt>
                <c:pt idx="1">
                  <c:v>9.3535704417410784E-2</c:v>
                </c:pt>
                <c:pt idx="2">
                  <c:v>0.10180422802269205</c:v>
                </c:pt>
                <c:pt idx="3">
                  <c:v>0.10629593462298745</c:v>
                </c:pt>
                <c:pt idx="4">
                  <c:v>9.3714348700406833E-2</c:v>
                </c:pt>
                <c:pt idx="5">
                  <c:v>0.12578915285882725</c:v>
                </c:pt>
                <c:pt idx="6">
                  <c:v>0.1590793234273373</c:v>
                </c:pt>
                <c:pt idx="7">
                  <c:v>0.18410730000678954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48043904"/>
        <c:axId val="48328064"/>
      </c:barChart>
      <c:catAx>
        <c:axId val="48043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48328064"/>
        <c:crosses val="autoZero"/>
        <c:auto val="1"/>
        <c:lblAlgn val="ctr"/>
        <c:lblOffset val="100"/>
        <c:noMultiLvlLbl val="0"/>
      </c:catAx>
      <c:valAx>
        <c:axId val="48328064"/>
        <c:scaling>
          <c:orientation val="minMax"/>
          <c:max val="0.30000000000000004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804390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7.4581414765679949E-2</c:v>
                </c:pt>
                <c:pt idx="1">
                  <c:v>8.466338583714153E-2</c:v>
                </c:pt>
                <c:pt idx="2">
                  <c:v>4.4836043610106166E-2</c:v>
                </c:pt>
                <c:pt idx="3">
                  <c:v>8.9770668929494896E-2</c:v>
                </c:pt>
                <c:pt idx="4">
                  <c:v>5.1027253521743692E-2</c:v>
                </c:pt>
                <c:pt idx="5">
                  <c:v>0.19340610737969638</c:v>
                </c:pt>
                <c:pt idx="6">
                  <c:v>0.21647380679520484</c:v>
                </c:pt>
                <c:pt idx="7">
                  <c:v>0.10879779140773645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5.9924019341221192E-2</c:v>
                </c:pt>
                <c:pt idx="1">
                  <c:v>3.9224049606779755E-2</c:v>
                </c:pt>
                <c:pt idx="2">
                  <c:v>3.548276173262005E-2</c:v>
                </c:pt>
                <c:pt idx="3">
                  <c:v>0.12506902234092224</c:v>
                </c:pt>
                <c:pt idx="4">
                  <c:v>5.8179603791812334E-2</c:v>
                </c:pt>
                <c:pt idx="5">
                  <c:v>0.18613763351824525</c:v>
                </c:pt>
                <c:pt idx="6">
                  <c:v>0.16985668152032404</c:v>
                </c:pt>
                <c:pt idx="7">
                  <c:v>0.11931127246059108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48888448"/>
        <c:axId val="65995136"/>
      </c:barChart>
      <c:catAx>
        <c:axId val="4888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65995136"/>
        <c:crosses val="autoZero"/>
        <c:auto val="1"/>
        <c:lblAlgn val="ctr"/>
        <c:lblOffset val="100"/>
        <c:noMultiLvlLbl val="0"/>
      </c:catAx>
      <c:valAx>
        <c:axId val="65995136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888844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0.1528036570789241</c:v>
                </c:pt>
                <c:pt idx="1">
                  <c:v>6.881571652015285E-2</c:v>
                </c:pt>
                <c:pt idx="2">
                  <c:v>0.10684280188340527</c:v>
                </c:pt>
                <c:pt idx="3">
                  <c:v>0.18514963241289403</c:v>
                </c:pt>
                <c:pt idx="4">
                  <c:v>0.11984420777205144</c:v>
                </c:pt>
                <c:pt idx="5">
                  <c:v>6.8460026191049878E-2</c:v>
                </c:pt>
                <c:pt idx="6">
                  <c:v>1.8223835215623218E-2</c:v>
                </c:pt>
                <c:pt idx="7">
                  <c:v>8.7093277882275194E-2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6.0411557411130891E-2</c:v>
                </c:pt>
                <c:pt idx="1">
                  <c:v>0.10085349870867075</c:v>
                </c:pt>
                <c:pt idx="2">
                  <c:v>0.12018322763150974</c:v>
                </c:pt>
                <c:pt idx="3">
                  <c:v>9.4152416161400743E-2</c:v>
                </c:pt>
                <c:pt idx="4">
                  <c:v>8.8699594393832251E-2</c:v>
                </c:pt>
                <c:pt idx="5">
                  <c:v>7.5184691238545584E-2</c:v>
                </c:pt>
                <c:pt idx="6">
                  <c:v>0.16786064217929522</c:v>
                </c:pt>
                <c:pt idx="7">
                  <c:v>0.15698744174286061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115968"/>
        <c:axId val="124117760"/>
      </c:barChart>
      <c:catAx>
        <c:axId val="12411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117760"/>
        <c:crosses val="autoZero"/>
        <c:auto val="1"/>
        <c:lblAlgn val="ctr"/>
        <c:lblOffset val="100"/>
        <c:noMultiLvlLbl val="0"/>
      </c:catAx>
      <c:valAx>
        <c:axId val="124117760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11596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8.1920932737537269E-2</c:v>
                </c:pt>
                <c:pt idx="1">
                  <c:v>5.3303550964902045E-2</c:v>
                </c:pt>
                <c:pt idx="2">
                  <c:v>3.7737080555460663E-2</c:v>
                </c:pt>
                <c:pt idx="3">
                  <c:v>0.11030505204915458</c:v>
                </c:pt>
                <c:pt idx="4">
                  <c:v>2.8821347582586237E-2</c:v>
                </c:pt>
                <c:pt idx="5">
                  <c:v>0.12201427933598417</c:v>
                </c:pt>
                <c:pt idx="6">
                  <c:v>8.8872160068958067E-2</c:v>
                </c:pt>
                <c:pt idx="7">
                  <c:v>3.9511921602292319E-2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8.2768853681733937E-2</c:v>
                </c:pt>
                <c:pt idx="1">
                  <c:v>3.7842033245981836E-2</c:v>
                </c:pt>
                <c:pt idx="2">
                  <c:v>5.3277804565700373E-2</c:v>
                </c:pt>
                <c:pt idx="3">
                  <c:v>6.1632120501612937E-2</c:v>
                </c:pt>
                <c:pt idx="4">
                  <c:v>9.2088290577113638E-2</c:v>
                </c:pt>
                <c:pt idx="5">
                  <c:v>0.2297936691341271</c:v>
                </c:pt>
                <c:pt idx="6">
                  <c:v>0.14444470904978016</c:v>
                </c:pt>
                <c:pt idx="7">
                  <c:v>0.1437349583139568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3854208"/>
        <c:axId val="123856000"/>
      </c:barChart>
      <c:catAx>
        <c:axId val="12385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3856000"/>
        <c:crosses val="autoZero"/>
        <c:auto val="1"/>
        <c:lblAlgn val="ctr"/>
        <c:lblOffset val="100"/>
        <c:noMultiLvlLbl val="0"/>
      </c:catAx>
      <c:valAx>
        <c:axId val="123856000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385420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6.3316526663184269E-2</c:v>
                </c:pt>
                <c:pt idx="1">
                  <c:v>0.12885569670831323</c:v>
                </c:pt>
                <c:pt idx="2">
                  <c:v>9.2884857711192051E-2</c:v>
                </c:pt>
                <c:pt idx="3">
                  <c:v>0.16363200443033357</c:v>
                </c:pt>
                <c:pt idx="4">
                  <c:v>0.12832650857835495</c:v>
                </c:pt>
                <c:pt idx="5">
                  <c:v>0.14759791256743032</c:v>
                </c:pt>
                <c:pt idx="6">
                  <c:v>9.8651074630847713E-2</c:v>
                </c:pt>
                <c:pt idx="7">
                  <c:v>0.13163961524062245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5.0464599803566879E-2</c:v>
                </c:pt>
                <c:pt idx="1">
                  <c:v>6.2775578524059711E-2</c:v>
                </c:pt>
                <c:pt idx="2">
                  <c:v>0.11082689216113842</c:v>
                </c:pt>
                <c:pt idx="3">
                  <c:v>6.3473393231739644E-2</c:v>
                </c:pt>
                <c:pt idx="4">
                  <c:v>7.5841278698905945E-2</c:v>
                </c:pt>
                <c:pt idx="5">
                  <c:v>5.7956264923277899E-2</c:v>
                </c:pt>
                <c:pt idx="6">
                  <c:v>8.092944363726369E-2</c:v>
                </c:pt>
                <c:pt idx="7">
                  <c:v>0.11356463609822393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3973632"/>
        <c:axId val="123975168"/>
      </c:barChart>
      <c:catAx>
        <c:axId val="12397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3975168"/>
        <c:crosses val="autoZero"/>
        <c:auto val="1"/>
        <c:lblAlgn val="ctr"/>
        <c:lblOffset val="100"/>
        <c:noMultiLvlLbl val="0"/>
      </c:catAx>
      <c:valAx>
        <c:axId val="123975168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397363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8.6254464197249289E-2</c:v>
                </c:pt>
                <c:pt idx="1">
                  <c:v>0.10842162639974956</c:v>
                </c:pt>
                <c:pt idx="2">
                  <c:v>2.8255419294991958E-2</c:v>
                </c:pt>
                <c:pt idx="3">
                  <c:v>9.5492835562794601E-2</c:v>
                </c:pt>
                <c:pt idx="4">
                  <c:v>4.757950498880742E-2</c:v>
                </c:pt>
                <c:pt idx="5">
                  <c:v>0.24465678135868832</c:v>
                </c:pt>
                <c:pt idx="6">
                  <c:v>7.5650665052771682E-2</c:v>
                </c:pt>
                <c:pt idx="7">
                  <c:v>8.7305185132879326E-2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0.10931490819158403</c:v>
                </c:pt>
                <c:pt idx="1">
                  <c:v>4.7800009635059093E-2</c:v>
                </c:pt>
                <c:pt idx="2">
                  <c:v>6.3326440985198559E-2</c:v>
                </c:pt>
                <c:pt idx="3">
                  <c:v>7.5395405581085428E-2</c:v>
                </c:pt>
                <c:pt idx="4">
                  <c:v>0.10861148454633227</c:v>
                </c:pt>
                <c:pt idx="5">
                  <c:v>0.30481298009367014</c:v>
                </c:pt>
                <c:pt idx="6">
                  <c:v>0.11089347732366849</c:v>
                </c:pt>
                <c:pt idx="7">
                  <c:v>0.14554910163875109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051840"/>
        <c:axId val="124053376"/>
      </c:barChart>
      <c:catAx>
        <c:axId val="124051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053376"/>
        <c:crosses val="autoZero"/>
        <c:auto val="1"/>
        <c:lblAlgn val="ctr"/>
        <c:lblOffset val="100"/>
        <c:noMultiLvlLbl val="0"/>
      </c:catAx>
      <c:valAx>
        <c:axId val="124053376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05184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0.29216639209380929</c:v>
                </c:pt>
                <c:pt idx="1">
                  <c:v>0.1148435754659166</c:v>
                </c:pt>
                <c:pt idx="2">
                  <c:v>0.11187154512261489</c:v>
                </c:pt>
                <c:pt idx="3">
                  <c:v>0.14525267787010157</c:v>
                </c:pt>
                <c:pt idx="4">
                  <c:v>0.15040458921569677</c:v>
                </c:pt>
                <c:pt idx="5">
                  <c:v>0.12168327616905046</c:v>
                </c:pt>
                <c:pt idx="6">
                  <c:v>0.17865423850152312</c:v>
                </c:pt>
                <c:pt idx="7">
                  <c:v>9.1121227918753073E-2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3.4559788615636272E-2</c:v>
                </c:pt>
                <c:pt idx="1">
                  <c:v>7.8433286356647119E-2</c:v>
                </c:pt>
                <c:pt idx="2">
                  <c:v>8.3440926722072262E-2</c:v>
                </c:pt>
                <c:pt idx="3">
                  <c:v>9.5884216095283942E-2</c:v>
                </c:pt>
                <c:pt idx="4">
                  <c:v>8.7822627669869521E-2</c:v>
                </c:pt>
                <c:pt idx="5">
                  <c:v>0.11658022117685586</c:v>
                </c:pt>
                <c:pt idx="6">
                  <c:v>0.22338534454094172</c:v>
                </c:pt>
                <c:pt idx="7">
                  <c:v>0.19729867973178231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568320"/>
        <c:axId val="124569856"/>
      </c:barChart>
      <c:catAx>
        <c:axId val="124568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569856"/>
        <c:crosses val="autoZero"/>
        <c:auto val="1"/>
        <c:lblAlgn val="ctr"/>
        <c:lblOffset val="100"/>
        <c:noMultiLvlLbl val="0"/>
      </c:catAx>
      <c:valAx>
        <c:axId val="124569856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56832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0.12359139796606661</c:v>
                </c:pt>
                <c:pt idx="1">
                  <c:v>4.8264723732122455E-2</c:v>
                </c:pt>
                <c:pt idx="2">
                  <c:v>4.1296072094438696E-2</c:v>
                </c:pt>
                <c:pt idx="3">
                  <c:v>0.17383421110116754</c:v>
                </c:pt>
                <c:pt idx="4">
                  <c:v>2.4432178004216293E-2</c:v>
                </c:pt>
                <c:pt idx="5">
                  <c:v>0.14696597971784237</c:v>
                </c:pt>
                <c:pt idx="6">
                  <c:v>0.33514046985829843</c:v>
                </c:pt>
                <c:pt idx="7">
                  <c:v>3.7744761674011321E-2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6.0671788653056974E-2</c:v>
                </c:pt>
                <c:pt idx="1">
                  <c:v>2.6848191349414758E-2</c:v>
                </c:pt>
                <c:pt idx="2">
                  <c:v>3.7637153998045243E-2</c:v>
                </c:pt>
                <c:pt idx="3">
                  <c:v>4.275669820190079E-2</c:v>
                </c:pt>
                <c:pt idx="4">
                  <c:v>8.0602157514275879E-2</c:v>
                </c:pt>
                <c:pt idx="5">
                  <c:v>0.15718262365733054</c:v>
                </c:pt>
                <c:pt idx="6">
                  <c:v>0.11900943864427629</c:v>
                </c:pt>
                <c:pt idx="7">
                  <c:v>8.9687628133582512E-2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253312"/>
        <c:axId val="124254848"/>
      </c:barChart>
      <c:catAx>
        <c:axId val="12425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254848"/>
        <c:crosses val="autoZero"/>
        <c:auto val="1"/>
        <c:lblAlgn val="ctr"/>
        <c:lblOffset val="100"/>
        <c:noMultiLvlLbl val="0"/>
      </c:catAx>
      <c:valAx>
        <c:axId val="124254848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25331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6.3407364180978795E-2</c:v>
                </c:pt>
                <c:pt idx="1">
                  <c:v>8.3550345023544401E-2</c:v>
                </c:pt>
                <c:pt idx="2">
                  <c:v>9.1555524966286703E-2</c:v>
                </c:pt>
                <c:pt idx="3">
                  <c:v>9.9064287947000201E-2</c:v>
                </c:pt>
                <c:pt idx="4">
                  <c:v>0.111413461841339</c:v>
                </c:pt>
                <c:pt idx="5">
                  <c:v>7.8431142509157906E-2</c:v>
                </c:pt>
                <c:pt idx="6">
                  <c:v>0.15389950473152</c:v>
                </c:pt>
                <c:pt idx="7">
                  <c:v>0.12512038994587699</c:v>
                </c:pt>
                <c:pt idx="8">
                  <c:v>0.15087127097297101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451456"/>
        <c:axId val="124588416"/>
      </c:barChart>
      <c:catAx>
        <c:axId val="12445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588416"/>
        <c:crosses val="autoZero"/>
        <c:auto val="1"/>
        <c:lblAlgn val="ctr"/>
        <c:lblOffset val="100"/>
        <c:noMultiLvlLbl val="0"/>
      </c:catAx>
      <c:valAx>
        <c:axId val="124588416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451456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0.00%</c:formatCode>
                <c:ptCount val="8"/>
                <c:pt idx="0">
                  <c:v>6.9747180706370301E-2</c:v>
                </c:pt>
                <c:pt idx="1">
                  <c:v>4.2273209784615899E-2</c:v>
                </c:pt>
                <c:pt idx="2">
                  <c:v>3.6013702103662552E-2</c:v>
                </c:pt>
                <c:pt idx="3">
                  <c:v>0.10751907324051134</c:v>
                </c:pt>
                <c:pt idx="4">
                  <c:v>5.2842918450437606E-2</c:v>
                </c:pt>
                <c:pt idx="5">
                  <c:v>0.20001288794907832</c:v>
                </c:pt>
                <c:pt idx="6">
                  <c:v>0.13249341443076457</c:v>
                </c:pt>
                <c:pt idx="7">
                  <c:v>7.5678250153388693E-2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0.00%</c:formatCode>
                <c:ptCount val="8"/>
                <c:pt idx="0">
                  <c:v>8.9487456739602442E-2</c:v>
                </c:pt>
                <c:pt idx="1">
                  <c:v>6.1762675481877014E-2</c:v>
                </c:pt>
                <c:pt idx="2">
                  <c:v>3.9561955017740756E-2</c:v>
                </c:pt>
                <c:pt idx="3">
                  <c:v>0.1111841523804037</c:v>
                </c:pt>
                <c:pt idx="4">
                  <c:v>5.573613133750447E-2</c:v>
                </c:pt>
                <c:pt idx="5">
                  <c:v>0.18524840763327283</c:v>
                </c:pt>
                <c:pt idx="6">
                  <c:v>0.19067987048803833</c:v>
                </c:pt>
                <c:pt idx="7">
                  <c:v>0.11708462042823559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0.00%</c:formatCode>
                <c:ptCount val="8"/>
                <c:pt idx="0">
                  <c:v>8.7387648428514555E-2</c:v>
                </c:pt>
                <c:pt idx="1">
                  <c:v>4.8336479914243384E-2</c:v>
                </c:pt>
                <c:pt idx="2">
                  <c:v>4.8987303367888639E-2</c:v>
                </c:pt>
                <c:pt idx="3">
                  <c:v>8.2705238216224566E-2</c:v>
                </c:pt>
                <c:pt idx="4">
                  <c:v>7.3128859818122394E-2</c:v>
                </c:pt>
                <c:pt idx="5">
                  <c:v>0.19319424334172222</c:v>
                </c:pt>
                <c:pt idx="6">
                  <c:v>0.13412261542846904</c:v>
                </c:pt>
                <c:pt idx="7">
                  <c:v>0.11720403186385665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0.00%</c:formatCode>
                <c:ptCount val="8"/>
                <c:pt idx="0">
                  <c:v>9.8882086635407748E-2</c:v>
                </c:pt>
                <c:pt idx="1">
                  <c:v>7.5094282268380497E-2</c:v>
                </c:pt>
                <c:pt idx="2">
                  <c:v>6.0750078584998347E-2</c:v>
                </c:pt>
                <c:pt idx="3">
                  <c:v>8.2442662447688789E-2</c:v>
                </c:pt>
                <c:pt idx="4">
                  <c:v>8.8304279169714436E-2</c:v>
                </c:pt>
                <c:pt idx="5">
                  <c:v>0.27704530942737365</c:v>
                </c:pt>
                <c:pt idx="6">
                  <c:v>9.7948322164677679E-2</c:v>
                </c:pt>
                <c:pt idx="7">
                  <c:v>0.12596874443409375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0.00%</c:formatCode>
                <c:ptCount val="8"/>
                <c:pt idx="0">
                  <c:v>0.10115850594310201</c:v>
                </c:pt>
                <c:pt idx="1">
                  <c:v>3.5942077175742271E-2</c:v>
                </c:pt>
                <c:pt idx="2">
                  <c:v>3.8341506297928658E-2</c:v>
                </c:pt>
                <c:pt idx="3">
                  <c:v>0.10996237575380191</c:v>
                </c:pt>
                <c:pt idx="4">
                  <c:v>6.6325688590507068E-2</c:v>
                </c:pt>
                <c:pt idx="5">
                  <c:v>0.14985094760502096</c:v>
                </c:pt>
                <c:pt idx="6">
                  <c:v>0.22203049392745927</c:v>
                </c:pt>
                <c:pt idx="7">
                  <c:v>8.1907752006164097E-2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3182592"/>
        <c:axId val="113184128"/>
      </c:barChart>
      <c:catAx>
        <c:axId val="11318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13184128"/>
        <c:crosses val="autoZero"/>
        <c:auto val="1"/>
        <c:lblAlgn val="ctr"/>
        <c:lblOffset val="100"/>
        <c:noMultiLvlLbl val="0"/>
      </c:catAx>
      <c:valAx>
        <c:axId val="113184128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318259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61172271587402E-2"/>
          <c:y val="2.45222304756148E-2"/>
          <c:w val="0.66150205158531195"/>
          <c:h val="0.710278711444848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Sheet1!$A$17:$A$25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Sheet1!$B$17:$B$25</c:f>
              <c:numCache>
                <c:formatCode>0.00%</c:formatCode>
                <c:ptCount val="9"/>
                <c:pt idx="0">
                  <c:v>6.7254052898548994E-2</c:v>
                </c:pt>
                <c:pt idx="1">
                  <c:v>5.2300672958694498E-2</c:v>
                </c:pt>
                <c:pt idx="2">
                  <c:v>2.5801344052080899E-2</c:v>
                </c:pt>
                <c:pt idx="3">
                  <c:v>3.4337490398511701E-2</c:v>
                </c:pt>
                <c:pt idx="4">
                  <c:v>4.6480039725019497E-2</c:v>
                </c:pt>
                <c:pt idx="5">
                  <c:v>5.4553646350998297E-2</c:v>
                </c:pt>
                <c:pt idx="6">
                  <c:v>0.21084394062387499</c:v>
                </c:pt>
                <c:pt idx="7">
                  <c:v>9.7568528306596694E-2</c:v>
                </c:pt>
                <c:pt idx="8">
                  <c:v>7.6405152658682599E-2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637952"/>
        <c:axId val="124639488"/>
      </c:barChart>
      <c:catAx>
        <c:axId val="124637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639488"/>
        <c:crosses val="autoZero"/>
        <c:auto val="1"/>
        <c:lblAlgn val="ctr"/>
        <c:lblOffset val="100"/>
        <c:noMultiLvlLbl val="0"/>
      </c:catAx>
      <c:valAx>
        <c:axId val="124639488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6379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5.0828948262142397E-2</c:v>
                </c:pt>
                <c:pt idx="1">
                  <c:v>8.3550345023544401E-2</c:v>
                </c:pt>
                <c:pt idx="2">
                  <c:v>8.6939634942231198E-2</c:v>
                </c:pt>
                <c:pt idx="3">
                  <c:v>0.101097007893446</c:v>
                </c:pt>
                <c:pt idx="4">
                  <c:v>9.2892783990922698E-2</c:v>
                </c:pt>
                <c:pt idx="5">
                  <c:v>8.3059603592749096E-2</c:v>
                </c:pt>
                <c:pt idx="6">
                  <c:v>8.1464269573624695E-2</c:v>
                </c:pt>
                <c:pt idx="7">
                  <c:v>0.138003800893196</c:v>
                </c:pt>
                <c:pt idx="8">
                  <c:v>0.135332547726044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936192"/>
        <c:axId val="124937728"/>
      </c:barChart>
      <c:catAx>
        <c:axId val="12493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937728"/>
        <c:crosses val="autoZero"/>
        <c:auto val="1"/>
        <c:lblAlgn val="ctr"/>
        <c:lblOffset val="100"/>
        <c:noMultiLvlLbl val="0"/>
      </c:catAx>
      <c:valAx>
        <c:axId val="124937728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93619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B1D2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0.19176381955528099</c:v>
                </c:pt>
                <c:pt idx="1">
                  <c:v>0.118527055574159</c:v>
                </c:pt>
                <c:pt idx="2">
                  <c:v>0.107416896271982</c:v>
                </c:pt>
                <c:pt idx="3">
                  <c:v>0.12138378007029101</c:v>
                </c:pt>
                <c:pt idx="4">
                  <c:v>0.13684392343420601</c:v>
                </c:pt>
                <c:pt idx="5">
                  <c:v>0.166909883767417</c:v>
                </c:pt>
                <c:pt idx="6">
                  <c:v>4.7412882947120302E-2</c:v>
                </c:pt>
                <c:pt idx="7">
                  <c:v>0.116024363086669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4865152"/>
        <c:axId val="124866944"/>
      </c:barChart>
      <c:catAx>
        <c:axId val="12486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4866944"/>
        <c:crosses val="autoZero"/>
        <c:auto val="1"/>
        <c:lblAlgn val="ctr"/>
        <c:lblOffset val="100"/>
        <c:noMultiLvlLbl val="0"/>
      </c:catAx>
      <c:valAx>
        <c:axId val="124866944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48651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Sheet1!$A$15:$A$23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Land</c:v>
                </c:pt>
                <c:pt idx="7">
                  <c:v>Stamp duty</c:v>
                </c:pt>
                <c:pt idx="8">
                  <c:v>Property levy</c:v>
                </c:pt>
              </c:strCache>
            </c:strRef>
          </c:cat>
          <c:val>
            <c:numRef>
              <c:f>Sheet1!$B$15:$B$23</c:f>
              <c:numCache>
                <c:formatCode>0.00%</c:formatCode>
                <c:ptCount val="9"/>
                <c:pt idx="0">
                  <c:v>6.3817652618074899E-2</c:v>
                </c:pt>
                <c:pt idx="1">
                  <c:v>5.2300672958694464E-2</c:v>
                </c:pt>
                <c:pt idx="2">
                  <c:v>2.4304454583391567E-2</c:v>
                </c:pt>
                <c:pt idx="3">
                  <c:v>3.5818944023396089E-2</c:v>
                </c:pt>
                <c:pt idx="4">
                  <c:v>5.2994231135795634E-2</c:v>
                </c:pt>
                <c:pt idx="5">
                  <c:v>6.6856009392178256E-2</c:v>
                </c:pt>
                <c:pt idx="6">
                  <c:v>9.3684734672797323E-2</c:v>
                </c:pt>
                <c:pt idx="7">
                  <c:v>0.18194509981407073</c:v>
                </c:pt>
                <c:pt idx="8">
                  <c:v>8.5645686972495513E-2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285504"/>
        <c:axId val="125287040"/>
      </c:barChart>
      <c:catAx>
        <c:axId val="12528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287040"/>
        <c:crosses val="autoZero"/>
        <c:auto val="1"/>
        <c:lblAlgn val="ctr"/>
        <c:lblOffset val="100"/>
        <c:noMultiLvlLbl val="0"/>
      </c:catAx>
      <c:valAx>
        <c:axId val="125287040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28550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B1D2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Land</c:v>
                </c:pt>
                <c:pt idx="6">
                  <c:v>Stamp duty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3.9200420349038659E-2</c:v>
                </c:pt>
                <c:pt idx="1">
                  <c:v>2.9406867804010171E-2</c:v>
                </c:pt>
                <c:pt idx="2">
                  <c:v>3.1719132435796549E-2</c:v>
                </c:pt>
                <c:pt idx="3">
                  <c:v>3.6972579754028907E-2</c:v>
                </c:pt>
                <c:pt idx="4">
                  <c:v>2.1051152731880428E-2</c:v>
                </c:pt>
                <c:pt idx="5">
                  <c:v>9.3059845004898917E-2</c:v>
                </c:pt>
                <c:pt idx="6">
                  <c:v>0.26145493064716824</c:v>
                </c:pt>
                <c:pt idx="7">
                  <c:v>5.4362316156103402E-2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390848"/>
        <c:axId val="125392384"/>
      </c:barChart>
      <c:catAx>
        <c:axId val="12539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392384"/>
        <c:crosses val="autoZero"/>
        <c:auto val="1"/>
        <c:lblAlgn val="ctr"/>
        <c:lblOffset val="100"/>
        <c:noMultiLvlLbl val="0"/>
      </c:catAx>
      <c:valAx>
        <c:axId val="125392384"/>
        <c:scaling>
          <c:orientation val="minMax"/>
          <c:max val="0.3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39084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5.9973134133508001E-2</c:v>
                </c:pt>
                <c:pt idx="1">
                  <c:v>9.0806004342749103E-2</c:v>
                </c:pt>
                <c:pt idx="2">
                  <c:v>0.100410212449225</c:v>
                </c:pt>
                <c:pt idx="3">
                  <c:v>0.108743238009797</c:v>
                </c:pt>
                <c:pt idx="4">
                  <c:v>7.9706949653655407E-2</c:v>
                </c:pt>
                <c:pt idx="5">
                  <c:v>0.13446006400055899</c:v>
                </c:pt>
                <c:pt idx="6">
                  <c:v>0.13803984949123499</c:v>
                </c:pt>
                <c:pt idx="7">
                  <c:v>0.14686779810068401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479552"/>
        <c:axId val="125497728"/>
      </c:barChart>
      <c:catAx>
        <c:axId val="12547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497728"/>
        <c:crosses val="autoZero"/>
        <c:auto val="1"/>
        <c:lblAlgn val="ctr"/>
        <c:lblOffset val="100"/>
        <c:noMultiLvlLbl val="0"/>
      </c:catAx>
      <c:valAx>
        <c:axId val="125497728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4795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6.9747180706370301E-2</c:v>
                </c:pt>
                <c:pt idx="1">
                  <c:v>4.2273209784615899E-2</c:v>
                </c:pt>
                <c:pt idx="2">
                  <c:v>3.6013702103662552E-2</c:v>
                </c:pt>
                <c:pt idx="3">
                  <c:v>0.10751907324051134</c:v>
                </c:pt>
                <c:pt idx="4">
                  <c:v>5.2842918450437606E-2</c:v>
                </c:pt>
                <c:pt idx="5">
                  <c:v>0.20001288794907832</c:v>
                </c:pt>
                <c:pt idx="6">
                  <c:v>0.13249341443076457</c:v>
                </c:pt>
                <c:pt idx="7">
                  <c:v>7.5678250153388693E-2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744256"/>
        <c:axId val="125745792"/>
      </c:barChart>
      <c:catAx>
        <c:axId val="12574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745792"/>
        <c:crosses val="autoZero"/>
        <c:auto val="1"/>
        <c:lblAlgn val="ctr"/>
        <c:lblOffset val="100"/>
        <c:noMultiLvlLbl val="0"/>
      </c:catAx>
      <c:valAx>
        <c:axId val="125745792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744256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6.9217493498672414E-2</c:v>
                </c:pt>
                <c:pt idx="1">
                  <c:v>9.0259228316787066E-2</c:v>
                </c:pt>
                <c:pt idx="2">
                  <c:v>9.1623314453229646E-2</c:v>
                </c:pt>
                <c:pt idx="3">
                  <c:v>0.10903558431847497</c:v>
                </c:pt>
                <c:pt idx="4">
                  <c:v>8.2644721024815695E-2</c:v>
                </c:pt>
                <c:pt idx="5">
                  <c:v>6.7863813245369095E-2</c:v>
                </c:pt>
                <c:pt idx="6">
                  <c:v>0.13774966827332386</c:v>
                </c:pt>
                <c:pt idx="7">
                  <c:v>0.1072688944072475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583744"/>
        <c:axId val="125585280"/>
      </c:barChart>
      <c:catAx>
        <c:axId val="125583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585280"/>
        <c:crosses val="autoZero"/>
        <c:auto val="1"/>
        <c:lblAlgn val="ctr"/>
        <c:lblOffset val="100"/>
        <c:noMultiLvlLbl val="0"/>
      </c:catAx>
      <c:valAx>
        <c:axId val="125585280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58374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7.8814302266496133E-2</c:v>
                </c:pt>
                <c:pt idx="1">
                  <c:v>2.9391207828020488E-2</c:v>
                </c:pt>
                <c:pt idx="2">
                  <c:v>3.794178003367437E-2</c:v>
                </c:pt>
                <c:pt idx="3">
                  <c:v>0.12304290411659949</c:v>
                </c:pt>
                <c:pt idx="4">
                  <c:v>6.1487102192851945E-2</c:v>
                </c:pt>
                <c:pt idx="5">
                  <c:v>0.21014263282285622</c:v>
                </c:pt>
                <c:pt idx="6">
                  <c:v>8.7185601434560833E-2</c:v>
                </c:pt>
                <c:pt idx="7">
                  <c:v>8.5378341269264621E-2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6032512"/>
        <c:axId val="126046592"/>
      </c:barChart>
      <c:catAx>
        <c:axId val="12603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6046592"/>
        <c:crosses val="autoZero"/>
        <c:auto val="1"/>
        <c:lblAlgn val="ctr"/>
        <c:lblOffset val="100"/>
        <c:noMultiLvlLbl val="0"/>
      </c:catAx>
      <c:valAx>
        <c:axId val="126046592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603251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0.14566990763196039</c:v>
                </c:pt>
                <c:pt idx="1">
                  <c:v>0.11781655413942151</c:v>
                </c:pt>
                <c:pt idx="2">
                  <c:v>0.12565962442302406</c:v>
                </c:pt>
                <c:pt idx="3">
                  <c:v>7.97802172416993E-2</c:v>
                </c:pt>
                <c:pt idx="4">
                  <c:v>0.14269372290876831</c:v>
                </c:pt>
                <c:pt idx="5">
                  <c:v>0.18411611679734599</c:v>
                </c:pt>
                <c:pt idx="6">
                  <c:v>8.6154919613877612E-2</c:v>
                </c:pt>
                <c:pt idx="7">
                  <c:v>0.11801034239910761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851520"/>
        <c:axId val="125853056"/>
      </c:barChart>
      <c:catAx>
        <c:axId val="12585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853056"/>
        <c:crosses val="autoZero"/>
        <c:auto val="1"/>
        <c:lblAlgn val="ctr"/>
        <c:lblOffset val="100"/>
        <c:noMultiLvlLbl val="0"/>
      </c:catAx>
      <c:valAx>
        <c:axId val="125853056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85152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933186491755211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0%</c:formatCode>
                <c:ptCount val="8"/>
                <c:pt idx="0">
                  <c:v>0.14566990763196039</c:v>
                </c:pt>
                <c:pt idx="1">
                  <c:v>0.11781655413942151</c:v>
                </c:pt>
                <c:pt idx="2">
                  <c:v>0.12565962442302406</c:v>
                </c:pt>
                <c:pt idx="3">
                  <c:v>7.97802172416993E-2</c:v>
                </c:pt>
                <c:pt idx="4">
                  <c:v>0.14269372290876831</c:v>
                </c:pt>
                <c:pt idx="5">
                  <c:v>0.18411611679734599</c:v>
                </c:pt>
                <c:pt idx="6">
                  <c:v>8.6154919613877612E-2</c:v>
                </c:pt>
                <c:pt idx="7">
                  <c:v>0.11801034239910761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0%</c:formatCode>
                <c:ptCount val="8"/>
                <c:pt idx="0">
                  <c:v>0.29136919478340512</c:v>
                </c:pt>
                <c:pt idx="1">
                  <c:v>0.16152246795510078</c:v>
                </c:pt>
                <c:pt idx="2">
                  <c:v>8.9832657002448371E-2</c:v>
                </c:pt>
                <c:pt idx="3">
                  <c:v>0.1523431463103089</c:v>
                </c:pt>
                <c:pt idx="4">
                  <c:v>0.13802766980790984</c:v>
                </c:pt>
                <c:pt idx="5">
                  <c:v>0.17249366520633325</c:v>
                </c:pt>
                <c:pt idx="6">
                  <c:v>-5.922917398879575E-2</c:v>
                </c:pt>
                <c:pt idx="7">
                  <c:v>0.13716340543571243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0%</c:formatCode>
                <c:ptCount val="8"/>
                <c:pt idx="0">
                  <c:v>0.1528036570789241</c:v>
                </c:pt>
                <c:pt idx="1">
                  <c:v>6.881571652015285E-2</c:v>
                </c:pt>
                <c:pt idx="2">
                  <c:v>0.10684280188340527</c:v>
                </c:pt>
                <c:pt idx="3">
                  <c:v>0.18514963241289403</c:v>
                </c:pt>
                <c:pt idx="4">
                  <c:v>0.11984420777205144</c:v>
                </c:pt>
                <c:pt idx="5">
                  <c:v>6.8460026191049878E-2</c:v>
                </c:pt>
                <c:pt idx="6">
                  <c:v>1.8223835215623218E-2</c:v>
                </c:pt>
                <c:pt idx="7">
                  <c:v>8.7093277882275194E-2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0%</c:formatCode>
                <c:ptCount val="8"/>
                <c:pt idx="0">
                  <c:v>6.3316526663184269E-2</c:v>
                </c:pt>
                <c:pt idx="1">
                  <c:v>0.12885569670831323</c:v>
                </c:pt>
                <c:pt idx="2">
                  <c:v>9.2884857711192051E-2</c:v>
                </c:pt>
                <c:pt idx="3">
                  <c:v>0.16363200443033357</c:v>
                </c:pt>
                <c:pt idx="4">
                  <c:v>0.12832650857835495</c:v>
                </c:pt>
                <c:pt idx="5">
                  <c:v>0.14759791256743032</c:v>
                </c:pt>
                <c:pt idx="6">
                  <c:v>9.8651074630847713E-2</c:v>
                </c:pt>
                <c:pt idx="7">
                  <c:v>0.13163961524062245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0%</c:formatCode>
                <c:ptCount val="8"/>
                <c:pt idx="0">
                  <c:v>0.29216639209380929</c:v>
                </c:pt>
                <c:pt idx="1">
                  <c:v>0.1148435754659166</c:v>
                </c:pt>
                <c:pt idx="2">
                  <c:v>0.11187154512261489</c:v>
                </c:pt>
                <c:pt idx="3">
                  <c:v>0.14525267787010157</c:v>
                </c:pt>
                <c:pt idx="4">
                  <c:v>0.15040458921569677</c:v>
                </c:pt>
                <c:pt idx="5">
                  <c:v>0.12168327616905046</c:v>
                </c:pt>
                <c:pt idx="6">
                  <c:v>0.17865423850152312</c:v>
                </c:pt>
                <c:pt idx="7">
                  <c:v>9.1121227918753073E-2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357184"/>
        <c:axId val="31367168"/>
      </c:barChart>
      <c:catAx>
        <c:axId val="3135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1367168"/>
        <c:crosses val="autoZero"/>
        <c:auto val="1"/>
        <c:lblAlgn val="ctr"/>
        <c:lblOffset val="100"/>
        <c:noMultiLvlLbl val="0"/>
      </c:catAx>
      <c:valAx>
        <c:axId val="31367168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135718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3.2374168948829135E-2</c:v>
                </c:pt>
                <c:pt idx="1">
                  <c:v>5.9216948536035756E-2</c:v>
                </c:pt>
                <c:pt idx="2">
                  <c:v>3.3958168137158837E-2</c:v>
                </c:pt>
                <c:pt idx="3">
                  <c:v>8.012477351336017E-2</c:v>
                </c:pt>
                <c:pt idx="4">
                  <c:v>2.425294026901896E-2</c:v>
                </c:pt>
                <c:pt idx="5">
                  <c:v>0.19492884715834857</c:v>
                </c:pt>
                <c:pt idx="6">
                  <c:v>0.18689150805552504</c:v>
                </c:pt>
                <c:pt idx="7">
                  <c:v>6.1039807552961303E-2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784448"/>
        <c:axId val="125785984"/>
      </c:barChart>
      <c:catAx>
        <c:axId val="12578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785984"/>
        <c:crosses val="autoZero"/>
        <c:auto val="1"/>
        <c:lblAlgn val="ctr"/>
        <c:lblOffset val="100"/>
        <c:noMultiLvlLbl val="0"/>
      </c:catAx>
      <c:valAx>
        <c:axId val="125785984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78444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7.888669292284832E-2</c:v>
                </c:pt>
                <c:pt idx="1">
                  <c:v>0.10069203785515267</c:v>
                </c:pt>
                <c:pt idx="2">
                  <c:v>9.0388551153592053E-2</c:v>
                </c:pt>
                <c:pt idx="3">
                  <c:v>0.12922135646435667</c:v>
                </c:pt>
                <c:pt idx="4">
                  <c:v>7.5759539180997065E-2</c:v>
                </c:pt>
                <c:pt idx="5">
                  <c:v>0.15761634721867568</c:v>
                </c:pt>
                <c:pt idx="6">
                  <c:v>0.12615269652415745</c:v>
                </c:pt>
                <c:pt idx="7">
                  <c:v>0.18949928134429342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5959552"/>
        <c:axId val="125961344"/>
      </c:barChart>
      <c:catAx>
        <c:axId val="12595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5961344"/>
        <c:crosses val="autoZero"/>
        <c:auto val="1"/>
        <c:lblAlgn val="ctr"/>
        <c:lblOffset val="100"/>
        <c:noMultiLvlLbl val="0"/>
      </c:catAx>
      <c:valAx>
        <c:axId val="125961344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59595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8.9487456739602442E-2</c:v>
                </c:pt>
                <c:pt idx="1">
                  <c:v>6.1762675481877014E-2</c:v>
                </c:pt>
                <c:pt idx="2">
                  <c:v>3.9561955017740756E-2</c:v>
                </c:pt>
                <c:pt idx="3">
                  <c:v>0.1111841523804037</c:v>
                </c:pt>
                <c:pt idx="4">
                  <c:v>5.573613133750447E-2</c:v>
                </c:pt>
                <c:pt idx="5">
                  <c:v>0.18524840763327283</c:v>
                </c:pt>
                <c:pt idx="6">
                  <c:v>0.19067987048803833</c:v>
                </c:pt>
                <c:pt idx="7">
                  <c:v>0.11708462042823559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6011264"/>
        <c:axId val="126012800"/>
      </c:barChart>
      <c:catAx>
        <c:axId val="126011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6012800"/>
        <c:crosses val="autoZero"/>
        <c:auto val="1"/>
        <c:lblAlgn val="ctr"/>
        <c:lblOffset val="100"/>
        <c:noMultiLvlLbl val="0"/>
      </c:catAx>
      <c:valAx>
        <c:axId val="126012800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601126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4.4870128892106544E-2</c:v>
                </c:pt>
                <c:pt idx="1">
                  <c:v>9.3535704417410784E-2</c:v>
                </c:pt>
                <c:pt idx="2">
                  <c:v>0.10180422802269205</c:v>
                </c:pt>
                <c:pt idx="3">
                  <c:v>0.10629593462298745</c:v>
                </c:pt>
                <c:pt idx="4">
                  <c:v>9.3714348700406833E-2</c:v>
                </c:pt>
                <c:pt idx="5">
                  <c:v>0.12578915285882725</c:v>
                </c:pt>
                <c:pt idx="6">
                  <c:v>0.1590793234273373</c:v>
                </c:pt>
                <c:pt idx="7">
                  <c:v>0.18410730000678954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6260352"/>
        <c:axId val="126261888"/>
      </c:barChart>
      <c:catAx>
        <c:axId val="12626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6261888"/>
        <c:crosses val="autoZero"/>
        <c:auto val="1"/>
        <c:lblAlgn val="ctr"/>
        <c:lblOffset val="100"/>
        <c:noMultiLvlLbl val="0"/>
      </c:catAx>
      <c:valAx>
        <c:axId val="126261888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62603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5.9924019341221192E-2</c:v>
                </c:pt>
                <c:pt idx="1">
                  <c:v>3.9224049606779755E-2</c:v>
                </c:pt>
                <c:pt idx="2">
                  <c:v>3.548276173262005E-2</c:v>
                </c:pt>
                <c:pt idx="3">
                  <c:v>0.12506902234092224</c:v>
                </c:pt>
                <c:pt idx="4">
                  <c:v>5.8179603791812334E-2</c:v>
                </c:pt>
                <c:pt idx="5">
                  <c:v>0.18613763351824525</c:v>
                </c:pt>
                <c:pt idx="6">
                  <c:v>0.16985668152032404</c:v>
                </c:pt>
                <c:pt idx="7">
                  <c:v>0.11931127246059108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6573952"/>
        <c:axId val="126575744"/>
      </c:barChart>
      <c:catAx>
        <c:axId val="12657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6575744"/>
        <c:crosses val="autoZero"/>
        <c:auto val="1"/>
        <c:lblAlgn val="ctr"/>
        <c:lblOffset val="100"/>
        <c:noMultiLvlLbl val="0"/>
      </c:catAx>
      <c:valAx>
        <c:axId val="126575744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65739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9216287670206091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0.29136919478340512</c:v>
                </c:pt>
                <c:pt idx="1">
                  <c:v>0.16152246795510078</c:v>
                </c:pt>
                <c:pt idx="2">
                  <c:v>8.9832657002448371E-2</c:v>
                </c:pt>
                <c:pt idx="3">
                  <c:v>0.1523431463103089</c:v>
                </c:pt>
                <c:pt idx="4">
                  <c:v>0.13802766980790984</c:v>
                </c:pt>
                <c:pt idx="5">
                  <c:v>0.17249366520633325</c:v>
                </c:pt>
                <c:pt idx="6">
                  <c:v>-5.922917398879575E-2</c:v>
                </c:pt>
                <c:pt idx="7">
                  <c:v>0.13716340543571243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6679680"/>
        <c:axId val="127996288"/>
      </c:barChart>
      <c:catAx>
        <c:axId val="12667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7996288"/>
        <c:crosses val="autoZero"/>
        <c:auto val="1"/>
        <c:lblAlgn val="ctr"/>
        <c:lblOffset val="100"/>
        <c:noMultiLvlLbl val="0"/>
      </c:catAx>
      <c:valAx>
        <c:axId val="127996288"/>
        <c:scaling>
          <c:orientation val="minMax"/>
          <c:max val="0.30000000000000004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667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7.4581414765679949E-2</c:v>
                </c:pt>
                <c:pt idx="1">
                  <c:v>8.466338583714153E-2</c:v>
                </c:pt>
                <c:pt idx="2">
                  <c:v>4.4836043610106166E-2</c:v>
                </c:pt>
                <c:pt idx="3">
                  <c:v>8.9770668929494896E-2</c:v>
                </c:pt>
                <c:pt idx="4">
                  <c:v>5.1027253521743692E-2</c:v>
                </c:pt>
                <c:pt idx="5">
                  <c:v>0.19340610737969638</c:v>
                </c:pt>
                <c:pt idx="6">
                  <c:v>0.21647380679520484</c:v>
                </c:pt>
                <c:pt idx="7">
                  <c:v>0.10879779140773645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8058496"/>
        <c:axId val="128060032"/>
      </c:barChart>
      <c:catAx>
        <c:axId val="12805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8060032"/>
        <c:crosses val="autoZero"/>
        <c:auto val="1"/>
        <c:lblAlgn val="ctr"/>
        <c:lblOffset val="100"/>
        <c:noMultiLvlLbl val="0"/>
      </c:catAx>
      <c:valAx>
        <c:axId val="128060032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8058496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6.8154213131679103E-2</c:v>
                </c:pt>
                <c:pt idx="1">
                  <c:v>8.4603168075019206E-2</c:v>
                </c:pt>
                <c:pt idx="2">
                  <c:v>0.113272499663623</c:v>
                </c:pt>
                <c:pt idx="3">
                  <c:v>0.12200890717655601</c:v>
                </c:pt>
                <c:pt idx="4">
                  <c:v>8.8097313685996201E-2</c:v>
                </c:pt>
                <c:pt idx="5">
                  <c:v>0.105166871337028</c:v>
                </c:pt>
                <c:pt idx="6">
                  <c:v>0.11504490358849399</c:v>
                </c:pt>
                <c:pt idx="7">
                  <c:v>0.136957892542623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7902080"/>
        <c:axId val="127903616"/>
      </c:barChart>
      <c:catAx>
        <c:axId val="12790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7903616"/>
        <c:crosses val="autoZero"/>
        <c:auto val="1"/>
        <c:lblAlgn val="ctr"/>
        <c:lblOffset val="100"/>
        <c:noMultiLvlLbl val="0"/>
      </c:catAx>
      <c:valAx>
        <c:axId val="127903616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790208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8.7387648428514555E-2</c:v>
                </c:pt>
                <c:pt idx="1">
                  <c:v>4.8336479914243384E-2</c:v>
                </c:pt>
                <c:pt idx="2">
                  <c:v>4.8987303367888639E-2</c:v>
                </c:pt>
                <c:pt idx="3">
                  <c:v>8.2705238216224566E-2</c:v>
                </c:pt>
                <c:pt idx="4">
                  <c:v>7.3128859818122394E-2</c:v>
                </c:pt>
                <c:pt idx="5">
                  <c:v>0.19319424334172222</c:v>
                </c:pt>
                <c:pt idx="6">
                  <c:v>0.13412261542846904</c:v>
                </c:pt>
                <c:pt idx="7">
                  <c:v>0.11720403186385665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7826560"/>
        <c:axId val="127828352"/>
      </c:barChart>
      <c:catAx>
        <c:axId val="12782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7828352"/>
        <c:crosses val="autoZero"/>
        <c:auto val="1"/>
        <c:lblAlgn val="ctr"/>
        <c:lblOffset val="100"/>
        <c:noMultiLvlLbl val="0"/>
      </c:catAx>
      <c:valAx>
        <c:axId val="127828352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782656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6.0411557411130891E-2</c:v>
                </c:pt>
                <c:pt idx="1">
                  <c:v>0.10085349870867075</c:v>
                </c:pt>
                <c:pt idx="2">
                  <c:v>0.12018322763150974</c:v>
                </c:pt>
                <c:pt idx="3">
                  <c:v>9.4152416161400743E-2</c:v>
                </c:pt>
                <c:pt idx="4">
                  <c:v>8.8699594393832251E-2</c:v>
                </c:pt>
                <c:pt idx="5">
                  <c:v>7.5184691238545584E-2</c:v>
                </c:pt>
                <c:pt idx="6">
                  <c:v>0.16786064217929522</c:v>
                </c:pt>
                <c:pt idx="7">
                  <c:v>0.15698744174286061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8206720"/>
        <c:axId val="128208256"/>
      </c:barChart>
      <c:catAx>
        <c:axId val="128206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8208256"/>
        <c:crosses val="autoZero"/>
        <c:auto val="1"/>
        <c:lblAlgn val="ctr"/>
        <c:lblOffset val="100"/>
        <c:noMultiLvlLbl val="0"/>
      </c:catAx>
      <c:valAx>
        <c:axId val="128208256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820672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0.00%</c:formatCode>
                <c:ptCount val="8"/>
                <c:pt idx="0">
                  <c:v>3.2374168948829135E-2</c:v>
                </c:pt>
                <c:pt idx="1">
                  <c:v>5.9216948536035756E-2</c:v>
                </c:pt>
                <c:pt idx="2">
                  <c:v>3.3958168137158837E-2</c:v>
                </c:pt>
                <c:pt idx="3">
                  <c:v>8.012477351336017E-2</c:v>
                </c:pt>
                <c:pt idx="4">
                  <c:v>2.425294026901896E-2</c:v>
                </c:pt>
                <c:pt idx="5">
                  <c:v>0.19492884715834857</c:v>
                </c:pt>
                <c:pt idx="6">
                  <c:v>0.18689150805552504</c:v>
                </c:pt>
                <c:pt idx="7">
                  <c:v>6.1039807552961303E-2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0.00%</c:formatCode>
                <c:ptCount val="8"/>
                <c:pt idx="0">
                  <c:v>7.4581414765679949E-2</c:v>
                </c:pt>
                <c:pt idx="1">
                  <c:v>8.466338583714153E-2</c:v>
                </c:pt>
                <c:pt idx="2">
                  <c:v>4.4836043610106166E-2</c:v>
                </c:pt>
                <c:pt idx="3">
                  <c:v>8.9770668929494896E-2</c:v>
                </c:pt>
                <c:pt idx="4">
                  <c:v>5.1027253521743692E-2</c:v>
                </c:pt>
                <c:pt idx="5">
                  <c:v>0.19340610737969638</c:v>
                </c:pt>
                <c:pt idx="6">
                  <c:v>0.21647380679520484</c:v>
                </c:pt>
                <c:pt idx="7">
                  <c:v>0.10879779140773645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0.00%</c:formatCode>
                <c:ptCount val="8"/>
                <c:pt idx="0">
                  <c:v>8.1920932737537269E-2</c:v>
                </c:pt>
                <c:pt idx="1">
                  <c:v>5.3303550964902045E-2</c:v>
                </c:pt>
                <c:pt idx="2">
                  <c:v>3.7737080555460663E-2</c:v>
                </c:pt>
                <c:pt idx="3">
                  <c:v>0.11030505204915458</c:v>
                </c:pt>
                <c:pt idx="4">
                  <c:v>2.8821347582586237E-2</c:v>
                </c:pt>
                <c:pt idx="5">
                  <c:v>0.12201427933598417</c:v>
                </c:pt>
                <c:pt idx="6">
                  <c:v>8.8872160068958067E-2</c:v>
                </c:pt>
                <c:pt idx="7">
                  <c:v>3.9511921602292319E-2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0.00%</c:formatCode>
                <c:ptCount val="8"/>
                <c:pt idx="0">
                  <c:v>8.6254464197249289E-2</c:v>
                </c:pt>
                <c:pt idx="1">
                  <c:v>0.10842162639974956</c:v>
                </c:pt>
                <c:pt idx="2">
                  <c:v>2.8255419294991958E-2</c:v>
                </c:pt>
                <c:pt idx="3">
                  <c:v>9.5492835562794601E-2</c:v>
                </c:pt>
                <c:pt idx="4">
                  <c:v>4.757950498880742E-2</c:v>
                </c:pt>
                <c:pt idx="5">
                  <c:v>0.24465678135868832</c:v>
                </c:pt>
                <c:pt idx="6">
                  <c:v>7.5650665052771682E-2</c:v>
                </c:pt>
                <c:pt idx="7">
                  <c:v>8.7305185132879326E-2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0.00%</c:formatCode>
                <c:ptCount val="8"/>
                <c:pt idx="0">
                  <c:v>0.12359139796606661</c:v>
                </c:pt>
                <c:pt idx="1">
                  <c:v>4.8264723732122455E-2</c:v>
                </c:pt>
                <c:pt idx="2">
                  <c:v>4.1296072094438696E-2</c:v>
                </c:pt>
                <c:pt idx="3">
                  <c:v>0.17383421110116754</c:v>
                </c:pt>
                <c:pt idx="4">
                  <c:v>2.4432178004216293E-2</c:v>
                </c:pt>
                <c:pt idx="5">
                  <c:v>0.14696597971784237</c:v>
                </c:pt>
                <c:pt idx="6">
                  <c:v>0.33514046985829843</c:v>
                </c:pt>
                <c:pt idx="7">
                  <c:v>3.7744761674011321E-2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791360"/>
        <c:axId val="31793152"/>
      </c:barChart>
      <c:catAx>
        <c:axId val="3179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1793152"/>
        <c:crosses val="autoZero"/>
        <c:auto val="1"/>
        <c:lblAlgn val="ctr"/>
        <c:lblOffset val="100"/>
        <c:noMultiLvlLbl val="0"/>
      </c:catAx>
      <c:valAx>
        <c:axId val="31793152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179136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8.2768853681733937E-2</c:v>
                </c:pt>
                <c:pt idx="1">
                  <c:v>3.7842033245981836E-2</c:v>
                </c:pt>
                <c:pt idx="2">
                  <c:v>5.3277804565700373E-2</c:v>
                </c:pt>
                <c:pt idx="3">
                  <c:v>6.1632120501612937E-2</c:v>
                </c:pt>
                <c:pt idx="4">
                  <c:v>9.2088290577113638E-2</c:v>
                </c:pt>
                <c:pt idx="5">
                  <c:v>0.2297936691341271</c:v>
                </c:pt>
                <c:pt idx="6">
                  <c:v>0.14444470904978016</c:v>
                </c:pt>
                <c:pt idx="7">
                  <c:v>0.1437349583139568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8135552"/>
        <c:axId val="128137088"/>
      </c:barChart>
      <c:catAx>
        <c:axId val="12813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8137088"/>
        <c:crosses val="autoZero"/>
        <c:auto val="1"/>
        <c:lblAlgn val="ctr"/>
        <c:lblOffset val="100"/>
        <c:noMultiLvlLbl val="0"/>
      </c:catAx>
      <c:valAx>
        <c:axId val="128137088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813555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0.1528036570789241</c:v>
                </c:pt>
                <c:pt idx="1">
                  <c:v>6.881571652015285E-2</c:v>
                </c:pt>
                <c:pt idx="2">
                  <c:v>0.10684280188340527</c:v>
                </c:pt>
                <c:pt idx="3">
                  <c:v>0.18514963241289403</c:v>
                </c:pt>
                <c:pt idx="4">
                  <c:v>0.11984420777205144</c:v>
                </c:pt>
                <c:pt idx="5">
                  <c:v>6.8460026191049878E-2</c:v>
                </c:pt>
                <c:pt idx="6">
                  <c:v>1.8223835215623218E-2</c:v>
                </c:pt>
                <c:pt idx="7">
                  <c:v>8.7093277882275194E-2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8277888"/>
        <c:axId val="128312448"/>
      </c:barChart>
      <c:catAx>
        <c:axId val="128277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8312448"/>
        <c:crosses val="autoZero"/>
        <c:auto val="1"/>
        <c:lblAlgn val="ctr"/>
        <c:lblOffset val="100"/>
        <c:noMultiLvlLbl val="0"/>
      </c:catAx>
      <c:valAx>
        <c:axId val="128312448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827788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8.1920932737537269E-2</c:v>
                </c:pt>
                <c:pt idx="1">
                  <c:v>5.3303550964902045E-2</c:v>
                </c:pt>
                <c:pt idx="2">
                  <c:v>3.7737080555460663E-2</c:v>
                </c:pt>
                <c:pt idx="3">
                  <c:v>0.11030505204915458</c:v>
                </c:pt>
                <c:pt idx="4">
                  <c:v>2.8821347582586237E-2</c:v>
                </c:pt>
                <c:pt idx="5">
                  <c:v>0.12201427933598417</c:v>
                </c:pt>
                <c:pt idx="6">
                  <c:v>8.8872160068958067E-2</c:v>
                </c:pt>
                <c:pt idx="7">
                  <c:v>3.9511921602292319E-2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8362368"/>
        <c:axId val="128363904"/>
      </c:barChart>
      <c:catAx>
        <c:axId val="12836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8363904"/>
        <c:crosses val="autoZero"/>
        <c:auto val="1"/>
        <c:lblAlgn val="ctr"/>
        <c:lblOffset val="100"/>
        <c:noMultiLvlLbl val="0"/>
      </c:catAx>
      <c:valAx>
        <c:axId val="128363904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836236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1.8535008559088101E-2</c:v>
                </c:pt>
                <c:pt idx="1">
                  <c:v>9.4874977051772405E-2</c:v>
                </c:pt>
                <c:pt idx="2">
                  <c:v>0.10748645021457599</c:v>
                </c:pt>
                <c:pt idx="3">
                  <c:v>0.10558693715124</c:v>
                </c:pt>
                <c:pt idx="4">
                  <c:v>7.8318751645113302E-2</c:v>
                </c:pt>
                <c:pt idx="5">
                  <c:v>0.102592436339192</c:v>
                </c:pt>
                <c:pt idx="6">
                  <c:v>9.3275178509398204E-2</c:v>
                </c:pt>
                <c:pt idx="7">
                  <c:v>0.12626933155751099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455232"/>
        <c:axId val="129456768"/>
      </c:barChart>
      <c:catAx>
        <c:axId val="12945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456768"/>
        <c:crosses val="autoZero"/>
        <c:auto val="1"/>
        <c:lblAlgn val="ctr"/>
        <c:lblOffset val="100"/>
        <c:noMultiLvlLbl val="0"/>
      </c:catAx>
      <c:valAx>
        <c:axId val="129456768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45523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9.8882086635407748E-2</c:v>
                </c:pt>
                <c:pt idx="1">
                  <c:v>7.5094282268380497E-2</c:v>
                </c:pt>
                <c:pt idx="2">
                  <c:v>6.0750078584998347E-2</c:v>
                </c:pt>
                <c:pt idx="3">
                  <c:v>8.2442662447688789E-2</c:v>
                </c:pt>
                <c:pt idx="4">
                  <c:v>8.8304279169714436E-2</c:v>
                </c:pt>
                <c:pt idx="5">
                  <c:v>0.27704530942737365</c:v>
                </c:pt>
                <c:pt idx="6">
                  <c:v>9.7948322164677679E-2</c:v>
                </c:pt>
                <c:pt idx="7">
                  <c:v>0.12596874443409375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8227072"/>
        <c:axId val="138237056"/>
      </c:barChart>
      <c:catAx>
        <c:axId val="13822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8237056"/>
        <c:crosses val="autoZero"/>
        <c:auto val="1"/>
        <c:lblAlgn val="ctr"/>
        <c:lblOffset val="100"/>
        <c:noMultiLvlLbl val="0"/>
      </c:catAx>
      <c:valAx>
        <c:axId val="138237056"/>
        <c:scaling>
          <c:orientation val="minMax"/>
          <c:max val="0.3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822707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5.0464599803566879E-2</c:v>
                </c:pt>
                <c:pt idx="1">
                  <c:v>6.2775578524059711E-2</c:v>
                </c:pt>
                <c:pt idx="2">
                  <c:v>0.11082689216113842</c:v>
                </c:pt>
                <c:pt idx="3">
                  <c:v>6.3473393231739644E-2</c:v>
                </c:pt>
                <c:pt idx="4">
                  <c:v>7.5841278698905945E-2</c:v>
                </c:pt>
                <c:pt idx="5">
                  <c:v>5.7956264923277899E-2</c:v>
                </c:pt>
                <c:pt idx="6">
                  <c:v>8.092944363726369E-2</c:v>
                </c:pt>
                <c:pt idx="7">
                  <c:v>0.11356463609822393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563264"/>
        <c:axId val="129831296"/>
      </c:barChart>
      <c:catAx>
        <c:axId val="12956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831296"/>
        <c:crosses val="autoZero"/>
        <c:auto val="1"/>
        <c:lblAlgn val="ctr"/>
        <c:lblOffset val="100"/>
        <c:noMultiLvlLbl val="0"/>
      </c:catAx>
      <c:valAx>
        <c:axId val="129831296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56326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0.10931490819158403</c:v>
                </c:pt>
                <c:pt idx="1">
                  <c:v>4.7800009635059093E-2</c:v>
                </c:pt>
                <c:pt idx="2">
                  <c:v>6.3326440985198559E-2</c:v>
                </c:pt>
                <c:pt idx="3">
                  <c:v>7.5395405581085428E-2</c:v>
                </c:pt>
                <c:pt idx="4">
                  <c:v>0.10861148454633227</c:v>
                </c:pt>
                <c:pt idx="5">
                  <c:v>0.30481298009367014</c:v>
                </c:pt>
                <c:pt idx="6">
                  <c:v>0.11089347732366849</c:v>
                </c:pt>
                <c:pt idx="7">
                  <c:v>0.14554910163875109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889408"/>
        <c:axId val="129890944"/>
      </c:barChart>
      <c:catAx>
        <c:axId val="12988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890944"/>
        <c:crosses val="autoZero"/>
        <c:auto val="1"/>
        <c:lblAlgn val="ctr"/>
        <c:lblOffset val="100"/>
        <c:noMultiLvlLbl val="0"/>
      </c:catAx>
      <c:valAx>
        <c:axId val="129890944"/>
        <c:scaling>
          <c:orientation val="minMax"/>
          <c:max val="0.3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88940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6.3316526663184269E-2</c:v>
                </c:pt>
                <c:pt idx="1">
                  <c:v>0.12885569670831323</c:v>
                </c:pt>
                <c:pt idx="2">
                  <c:v>9.2884857711192051E-2</c:v>
                </c:pt>
                <c:pt idx="3">
                  <c:v>0.16363200443033357</c:v>
                </c:pt>
                <c:pt idx="4">
                  <c:v>0.12832650857835495</c:v>
                </c:pt>
                <c:pt idx="5">
                  <c:v>0.14759791256743032</c:v>
                </c:pt>
                <c:pt idx="6">
                  <c:v>9.8651074630847713E-2</c:v>
                </c:pt>
                <c:pt idx="7">
                  <c:v>0.13163961524062245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2084096"/>
        <c:axId val="132085632"/>
      </c:barChart>
      <c:catAx>
        <c:axId val="132084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2085632"/>
        <c:crosses val="autoZero"/>
        <c:auto val="1"/>
        <c:lblAlgn val="ctr"/>
        <c:lblOffset val="100"/>
        <c:noMultiLvlLbl val="0"/>
      </c:catAx>
      <c:valAx>
        <c:axId val="132085632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2084096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8.6254464197249289E-2</c:v>
                </c:pt>
                <c:pt idx="1">
                  <c:v>0.10842162639974956</c:v>
                </c:pt>
                <c:pt idx="2">
                  <c:v>2.8255419294991958E-2</c:v>
                </c:pt>
                <c:pt idx="3">
                  <c:v>9.5492835562794601E-2</c:v>
                </c:pt>
                <c:pt idx="4">
                  <c:v>4.757950498880742E-2</c:v>
                </c:pt>
                <c:pt idx="5">
                  <c:v>0.24465678135868832</c:v>
                </c:pt>
                <c:pt idx="6">
                  <c:v>7.5650665052771682E-2</c:v>
                </c:pt>
                <c:pt idx="7">
                  <c:v>8.7305185132879326E-2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600128"/>
        <c:axId val="129601920"/>
      </c:barChart>
      <c:catAx>
        <c:axId val="12960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601920"/>
        <c:crosses val="autoZero"/>
        <c:auto val="1"/>
        <c:lblAlgn val="ctr"/>
        <c:lblOffset val="100"/>
        <c:noMultiLvlLbl val="0"/>
      </c:catAx>
      <c:valAx>
        <c:axId val="129601920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60012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9.1705071313239406E-2</c:v>
                </c:pt>
                <c:pt idx="1">
                  <c:v>9.2294486871642101E-2</c:v>
                </c:pt>
                <c:pt idx="2">
                  <c:v>9.2666120730048304E-2</c:v>
                </c:pt>
                <c:pt idx="3">
                  <c:v>0.118550166127322</c:v>
                </c:pt>
                <c:pt idx="4">
                  <c:v>8.3002561951221604E-2</c:v>
                </c:pt>
                <c:pt idx="5">
                  <c:v>0.165068475509802</c:v>
                </c:pt>
                <c:pt idx="6">
                  <c:v>0.209849477221484</c:v>
                </c:pt>
                <c:pt idx="7">
                  <c:v>0.186573102882616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697664"/>
        <c:axId val="129699200"/>
      </c:barChart>
      <c:catAx>
        <c:axId val="12969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699200"/>
        <c:crosses val="autoZero"/>
        <c:auto val="1"/>
        <c:lblAlgn val="ctr"/>
        <c:lblOffset val="100"/>
        <c:noMultiLvlLbl val="0"/>
      </c:catAx>
      <c:valAx>
        <c:axId val="129699200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69766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0%</c:formatCode>
                <c:ptCount val="8"/>
                <c:pt idx="0">
                  <c:v>6.9217493498672414E-2</c:v>
                </c:pt>
                <c:pt idx="1">
                  <c:v>9.0259228316787066E-2</c:v>
                </c:pt>
                <c:pt idx="2">
                  <c:v>9.1623314453229646E-2</c:v>
                </c:pt>
                <c:pt idx="3">
                  <c:v>0.10903558431847497</c:v>
                </c:pt>
                <c:pt idx="4">
                  <c:v>8.2644721024815695E-2</c:v>
                </c:pt>
                <c:pt idx="5">
                  <c:v>6.7863813245369095E-2</c:v>
                </c:pt>
                <c:pt idx="6">
                  <c:v>0.13774966827332386</c:v>
                </c:pt>
                <c:pt idx="7">
                  <c:v>0.1072688944072475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0%</c:formatCode>
                <c:ptCount val="8"/>
                <c:pt idx="0">
                  <c:v>4.4870128892106544E-2</c:v>
                </c:pt>
                <c:pt idx="1">
                  <c:v>9.3535704417410784E-2</c:v>
                </c:pt>
                <c:pt idx="2">
                  <c:v>0.10180422802269205</c:v>
                </c:pt>
                <c:pt idx="3">
                  <c:v>0.10629593462298745</c:v>
                </c:pt>
                <c:pt idx="4">
                  <c:v>9.3714348700406833E-2</c:v>
                </c:pt>
                <c:pt idx="5">
                  <c:v>0.12578915285882725</c:v>
                </c:pt>
                <c:pt idx="6">
                  <c:v>0.1590793234273373</c:v>
                </c:pt>
                <c:pt idx="7">
                  <c:v>0.18410730000678954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0%</c:formatCode>
                <c:ptCount val="8"/>
                <c:pt idx="0">
                  <c:v>6.0411557411130891E-2</c:v>
                </c:pt>
                <c:pt idx="1">
                  <c:v>0.10085349870867075</c:v>
                </c:pt>
                <c:pt idx="2">
                  <c:v>0.12018322763150974</c:v>
                </c:pt>
                <c:pt idx="3">
                  <c:v>9.4152416161400743E-2</c:v>
                </c:pt>
                <c:pt idx="4">
                  <c:v>8.8699594393832251E-2</c:v>
                </c:pt>
                <c:pt idx="5">
                  <c:v>7.5184691238545584E-2</c:v>
                </c:pt>
                <c:pt idx="6">
                  <c:v>0.16786064217929522</c:v>
                </c:pt>
                <c:pt idx="7">
                  <c:v>0.15698744174286061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0%</c:formatCode>
                <c:ptCount val="8"/>
                <c:pt idx="0">
                  <c:v>5.0464599803566879E-2</c:v>
                </c:pt>
                <c:pt idx="1">
                  <c:v>6.2775578524059711E-2</c:v>
                </c:pt>
                <c:pt idx="2">
                  <c:v>0.11082689216113842</c:v>
                </c:pt>
                <c:pt idx="3">
                  <c:v>6.3473393231739644E-2</c:v>
                </c:pt>
                <c:pt idx="4">
                  <c:v>7.5841278698905945E-2</c:v>
                </c:pt>
                <c:pt idx="5">
                  <c:v>5.7956264923277899E-2</c:v>
                </c:pt>
                <c:pt idx="6">
                  <c:v>8.092944363726369E-2</c:v>
                </c:pt>
                <c:pt idx="7">
                  <c:v>0.11356463609822393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0%</c:formatCode>
                <c:ptCount val="8"/>
                <c:pt idx="0">
                  <c:v>3.4559788615636272E-2</c:v>
                </c:pt>
                <c:pt idx="1">
                  <c:v>7.8433286356647119E-2</c:v>
                </c:pt>
                <c:pt idx="2">
                  <c:v>8.3440926722072262E-2</c:v>
                </c:pt>
                <c:pt idx="3">
                  <c:v>9.5884216095283942E-2</c:v>
                </c:pt>
                <c:pt idx="4">
                  <c:v>8.7822627669869521E-2</c:v>
                </c:pt>
                <c:pt idx="5">
                  <c:v>0.11658022117685586</c:v>
                </c:pt>
                <c:pt idx="6">
                  <c:v>0.22338534454094172</c:v>
                </c:pt>
                <c:pt idx="7">
                  <c:v>0.19729867973178231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160000"/>
        <c:axId val="32161792"/>
      </c:barChart>
      <c:catAx>
        <c:axId val="3216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2161792"/>
        <c:crosses val="autoZero"/>
        <c:auto val="1"/>
        <c:lblAlgn val="ctr"/>
        <c:lblOffset val="100"/>
        <c:noMultiLvlLbl val="0"/>
      </c:catAx>
      <c:valAx>
        <c:axId val="32161792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216000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0.10115850594310201</c:v>
                </c:pt>
                <c:pt idx="1">
                  <c:v>3.5942077175742271E-2</c:v>
                </c:pt>
                <c:pt idx="2">
                  <c:v>3.8341506297928658E-2</c:v>
                </c:pt>
                <c:pt idx="3">
                  <c:v>0.10996237575380191</c:v>
                </c:pt>
                <c:pt idx="4">
                  <c:v>6.6325688590507068E-2</c:v>
                </c:pt>
                <c:pt idx="5">
                  <c:v>0.14985094760502096</c:v>
                </c:pt>
                <c:pt idx="6">
                  <c:v>0.22203049392745927</c:v>
                </c:pt>
                <c:pt idx="7">
                  <c:v>8.1907752006164097E-2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9765760"/>
        <c:axId val="129767296"/>
      </c:barChart>
      <c:catAx>
        <c:axId val="12976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29767296"/>
        <c:crosses val="autoZero"/>
        <c:auto val="1"/>
        <c:lblAlgn val="ctr"/>
        <c:lblOffset val="100"/>
        <c:noMultiLvlLbl val="0"/>
      </c:catAx>
      <c:valAx>
        <c:axId val="129767296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2976576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3.4559788615636272E-2</c:v>
                </c:pt>
                <c:pt idx="1">
                  <c:v>7.8433286356647119E-2</c:v>
                </c:pt>
                <c:pt idx="2">
                  <c:v>8.3440926722072262E-2</c:v>
                </c:pt>
                <c:pt idx="3">
                  <c:v>9.5884216095283942E-2</c:v>
                </c:pt>
                <c:pt idx="4">
                  <c:v>8.7822627669869521E-2</c:v>
                </c:pt>
                <c:pt idx="5">
                  <c:v>0.11658022117685586</c:v>
                </c:pt>
                <c:pt idx="6">
                  <c:v>0.22338534454094172</c:v>
                </c:pt>
                <c:pt idx="7">
                  <c:v>0.19729867973178231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2427136"/>
        <c:axId val="132433024"/>
      </c:barChart>
      <c:catAx>
        <c:axId val="13242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2433024"/>
        <c:crosses val="autoZero"/>
        <c:auto val="1"/>
        <c:lblAlgn val="ctr"/>
        <c:lblOffset val="100"/>
        <c:noMultiLvlLbl val="0"/>
      </c:catAx>
      <c:valAx>
        <c:axId val="132433024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2427136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6.0671788653056974E-2</c:v>
                </c:pt>
                <c:pt idx="1">
                  <c:v>2.6848191349414758E-2</c:v>
                </c:pt>
                <c:pt idx="2">
                  <c:v>3.7637153998045243E-2</c:v>
                </c:pt>
                <c:pt idx="3">
                  <c:v>4.275669820190079E-2</c:v>
                </c:pt>
                <c:pt idx="4">
                  <c:v>8.0602157514275879E-2</c:v>
                </c:pt>
                <c:pt idx="5">
                  <c:v>0.15718262365733054</c:v>
                </c:pt>
                <c:pt idx="6">
                  <c:v>0.11900943864427629</c:v>
                </c:pt>
                <c:pt idx="7">
                  <c:v>8.9687628133582512E-2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2171648"/>
        <c:axId val="132173184"/>
      </c:barChart>
      <c:catAx>
        <c:axId val="13217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2173184"/>
        <c:crosses val="autoZero"/>
        <c:auto val="1"/>
        <c:lblAlgn val="ctr"/>
        <c:lblOffset val="100"/>
        <c:noMultiLvlLbl val="0"/>
      </c:catAx>
      <c:valAx>
        <c:axId val="132173184"/>
        <c:scaling>
          <c:orientation val="minMax"/>
          <c:max val="0.2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2171648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0.29216639209380929</c:v>
                </c:pt>
                <c:pt idx="1">
                  <c:v>0.1148435754659166</c:v>
                </c:pt>
                <c:pt idx="2">
                  <c:v>0.11187154512261489</c:v>
                </c:pt>
                <c:pt idx="3">
                  <c:v>0.14525267787010157</c:v>
                </c:pt>
                <c:pt idx="4">
                  <c:v>0.15040458921569677</c:v>
                </c:pt>
                <c:pt idx="5">
                  <c:v>0.12168327616905046</c:v>
                </c:pt>
                <c:pt idx="6">
                  <c:v>0.17865423850152312</c:v>
                </c:pt>
                <c:pt idx="7">
                  <c:v>9.1121227918753073E-2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2281472"/>
        <c:axId val="132283008"/>
      </c:barChart>
      <c:catAx>
        <c:axId val="13228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2283008"/>
        <c:crosses val="autoZero"/>
        <c:auto val="1"/>
        <c:lblAlgn val="ctr"/>
        <c:lblOffset val="100"/>
        <c:noMultiLvlLbl val="0"/>
      </c:catAx>
      <c:valAx>
        <c:axId val="132283008"/>
        <c:scaling>
          <c:orientation val="minMax"/>
          <c:max val="0.3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2281472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56048466798"/>
          <c:y val="3.50987954500174E-2"/>
          <c:w val="0.63970717539010202"/>
          <c:h val="0.68984351938183597"/>
        </c:manualLayout>
      </c:layout>
      <c:barChart>
        <c:barDir val="col"/>
        <c:grouping val="clustered"/>
        <c:varyColors val="0"/>
        <c:ser>
          <c:idx val="0"/>
          <c:order val="0"/>
          <c:spPr>
            <a:ln w="3175" cmpd="sng">
              <a:solidFill>
                <a:srgbClr val="000000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800000"/>
              </a:solidFill>
              <a:ln w="3175" cmpd="sng">
                <a:solidFill>
                  <a:srgbClr val="000000"/>
                </a:solidFill>
              </a:ln>
            </c:spPr>
          </c:dPt>
          <c:cat>
            <c:strRef>
              <c:f>Sheet1!$A$14:$A$21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Sheet1!$B$14:$B$21</c:f>
              <c:numCache>
                <c:formatCode>0.00%</c:formatCode>
                <c:ptCount val="8"/>
                <c:pt idx="0">
                  <c:v>0.12359139796606661</c:v>
                </c:pt>
                <c:pt idx="1">
                  <c:v>4.8264723732122455E-2</c:v>
                </c:pt>
                <c:pt idx="2">
                  <c:v>4.1296072094438696E-2</c:v>
                </c:pt>
                <c:pt idx="3">
                  <c:v>0.17383421110116754</c:v>
                </c:pt>
                <c:pt idx="4">
                  <c:v>2.4432178004216293E-2</c:v>
                </c:pt>
                <c:pt idx="5">
                  <c:v>0.14696597971784237</c:v>
                </c:pt>
                <c:pt idx="6">
                  <c:v>0.33514046985829843</c:v>
                </c:pt>
                <c:pt idx="7">
                  <c:v>3.7744761674011321E-2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2296064"/>
        <c:axId val="132469888"/>
      </c:barChart>
      <c:catAx>
        <c:axId val="13229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32469888"/>
        <c:crosses val="autoZero"/>
        <c:auto val="1"/>
        <c:lblAlgn val="ctr"/>
        <c:lblOffset val="100"/>
        <c:noMultiLvlLbl val="0"/>
      </c:catAx>
      <c:valAx>
        <c:axId val="132469888"/>
        <c:scaling>
          <c:orientation val="minMax"/>
          <c:max val="0.35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32296064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4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Sheet1!$B$3:$B$10</c:f>
              <c:numCache>
                <c:formatCode>0.00%</c:formatCode>
                <c:ptCount val="8"/>
                <c:pt idx="0">
                  <c:v>7.8814302266496133E-2</c:v>
                </c:pt>
                <c:pt idx="1">
                  <c:v>2.9391207828020488E-2</c:v>
                </c:pt>
                <c:pt idx="2">
                  <c:v>3.794178003367437E-2</c:v>
                </c:pt>
                <c:pt idx="3">
                  <c:v>0.12304290411659949</c:v>
                </c:pt>
                <c:pt idx="4">
                  <c:v>6.1487102192851945E-2</c:v>
                </c:pt>
                <c:pt idx="5">
                  <c:v>0.21014263282285622</c:v>
                </c:pt>
                <c:pt idx="6">
                  <c:v>8.7185601434560833E-2</c:v>
                </c:pt>
                <c:pt idx="7">
                  <c:v>8.5378341269264621E-2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Vic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Sheet1!$C$3:$C$10</c:f>
              <c:numCache>
                <c:formatCode>0.00%</c:formatCode>
                <c:ptCount val="8"/>
                <c:pt idx="0">
                  <c:v>5.9924019341221192E-2</c:v>
                </c:pt>
                <c:pt idx="1">
                  <c:v>3.9224049606779755E-2</c:v>
                </c:pt>
                <c:pt idx="2">
                  <c:v>3.548276173262005E-2</c:v>
                </c:pt>
                <c:pt idx="3">
                  <c:v>0.12506902234092224</c:v>
                </c:pt>
                <c:pt idx="4">
                  <c:v>5.8179603791812334E-2</c:v>
                </c:pt>
                <c:pt idx="5">
                  <c:v>0.18613763351824525</c:v>
                </c:pt>
                <c:pt idx="6">
                  <c:v>0.16985668152032404</c:v>
                </c:pt>
                <c:pt idx="7">
                  <c:v>0.11931127246059108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Sheet1!$D$3:$D$10</c:f>
              <c:numCache>
                <c:formatCode>0.00%</c:formatCode>
                <c:ptCount val="8"/>
                <c:pt idx="0">
                  <c:v>8.2768853681733937E-2</c:v>
                </c:pt>
                <c:pt idx="1">
                  <c:v>3.7842033245981836E-2</c:v>
                </c:pt>
                <c:pt idx="2">
                  <c:v>5.3277804565700373E-2</c:v>
                </c:pt>
                <c:pt idx="3">
                  <c:v>6.1632120501612937E-2</c:v>
                </c:pt>
                <c:pt idx="4">
                  <c:v>9.2088290577113638E-2</c:v>
                </c:pt>
                <c:pt idx="5">
                  <c:v>0.2297936691341271</c:v>
                </c:pt>
                <c:pt idx="6">
                  <c:v>0.14444470904978016</c:v>
                </c:pt>
                <c:pt idx="7">
                  <c:v>0.1437349583139568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Sheet1!$E$3:$E$10</c:f>
              <c:numCache>
                <c:formatCode>0.00%</c:formatCode>
                <c:ptCount val="8"/>
                <c:pt idx="0">
                  <c:v>0.10931490819158403</c:v>
                </c:pt>
                <c:pt idx="1">
                  <c:v>4.7800009635059093E-2</c:v>
                </c:pt>
                <c:pt idx="2">
                  <c:v>6.3326440985198559E-2</c:v>
                </c:pt>
                <c:pt idx="3">
                  <c:v>7.5395405581085428E-2</c:v>
                </c:pt>
                <c:pt idx="4">
                  <c:v>0.10861148454633227</c:v>
                </c:pt>
                <c:pt idx="5">
                  <c:v>0.30481298009367014</c:v>
                </c:pt>
                <c:pt idx="6">
                  <c:v>0.11089347732366849</c:v>
                </c:pt>
                <c:pt idx="7">
                  <c:v>0.14554910163875109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Sheet1!$A$3:$A$10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Sheet1!$F$3:$F$10</c:f>
              <c:numCache>
                <c:formatCode>0.00%</c:formatCode>
                <c:ptCount val="8"/>
                <c:pt idx="0">
                  <c:v>6.0671788653056974E-2</c:v>
                </c:pt>
                <c:pt idx="1">
                  <c:v>2.6848191349414758E-2</c:v>
                </c:pt>
                <c:pt idx="2">
                  <c:v>3.7637153998045243E-2</c:v>
                </c:pt>
                <c:pt idx="3">
                  <c:v>4.275669820190079E-2</c:v>
                </c:pt>
                <c:pt idx="4">
                  <c:v>8.0602157514275879E-2</c:v>
                </c:pt>
                <c:pt idx="5">
                  <c:v>0.15718262365733054</c:v>
                </c:pt>
                <c:pt idx="6">
                  <c:v>0.11900943864427629</c:v>
                </c:pt>
                <c:pt idx="7">
                  <c:v>8.9687628133582512E-2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005504"/>
        <c:axId val="31794688"/>
      </c:barChart>
      <c:catAx>
        <c:axId val="3200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1794688"/>
        <c:crosses val="autoZero"/>
        <c:auto val="1"/>
        <c:lblAlgn val="ctr"/>
        <c:lblOffset val="100"/>
        <c:noMultiLvlLbl val="0"/>
      </c:catAx>
      <c:valAx>
        <c:axId val="31794688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200550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 w="3175" cmpd="sng"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 w="3175" cmpd="sng">
                <a:solidFill>
                  <a:schemeClr val="tx1"/>
                </a:solidFill>
              </a:ln>
            </c:spPr>
          </c:dPt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 formatCode="0%">
                  <c:v>0.19176381955528121</c:v>
                </c:pt>
                <c:pt idx="2" formatCode="0%">
                  <c:v>0.11852705557415907</c:v>
                </c:pt>
                <c:pt idx="3" formatCode="0%">
                  <c:v>0.10741689627198163</c:v>
                </c:pt>
                <c:pt idx="4" formatCode="0%">
                  <c:v>0.12138378007029099</c:v>
                </c:pt>
                <c:pt idx="5" formatCode="0%">
                  <c:v>0.13684392343420557</c:v>
                </c:pt>
                <c:pt idx="6" formatCode="0%">
                  <c:v>0.16690988376741661</c:v>
                </c:pt>
                <c:pt idx="7" formatCode="0%">
                  <c:v>4.7412882947120295E-2</c:v>
                </c:pt>
                <c:pt idx="8" formatCode="0%">
                  <c:v>0.11602436308666868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5.0828948262142362E-2</c:v>
                </c:pt>
                <c:pt idx="1">
                  <c:v>8.3550345023544428E-2</c:v>
                </c:pt>
                <c:pt idx="2">
                  <c:v>8.693963494223117E-2</c:v>
                </c:pt>
                <c:pt idx="3">
                  <c:v>0.10109700789344556</c:v>
                </c:pt>
                <c:pt idx="4">
                  <c:v>9.2892783990922712E-2</c:v>
                </c:pt>
                <c:pt idx="5">
                  <c:v>8.3059603592749151E-2</c:v>
                </c:pt>
                <c:pt idx="6">
                  <c:v>8.1464269573624681E-2</c:v>
                </c:pt>
                <c:pt idx="7">
                  <c:v>0.13800380089319597</c:v>
                </c:pt>
                <c:pt idx="8">
                  <c:v>0.13533254772604372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3566720"/>
        <c:axId val="33568256"/>
      </c:barChart>
      <c:catAx>
        <c:axId val="33566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3568256"/>
        <c:crosses val="autoZero"/>
        <c:auto val="1"/>
        <c:lblAlgn val="ctr"/>
        <c:lblOffset val="100"/>
        <c:noMultiLvlLbl val="0"/>
      </c:catAx>
      <c:valAx>
        <c:axId val="33568256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356672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 formatCode="0.00%">
                  <c:v>3.9200420349038659E-2</c:v>
                </c:pt>
                <c:pt idx="2" formatCode="0.00%">
                  <c:v>2.9406867804010171E-2</c:v>
                </c:pt>
                <c:pt idx="3" formatCode="0.00%">
                  <c:v>3.1719132435796549E-2</c:v>
                </c:pt>
                <c:pt idx="4" formatCode="0.00%">
                  <c:v>3.6972579754028907E-2</c:v>
                </c:pt>
                <c:pt idx="5" formatCode="0.00%">
                  <c:v>2.1051152731880428E-2</c:v>
                </c:pt>
                <c:pt idx="6" formatCode="0.00%">
                  <c:v>0.26145493064716824</c:v>
                </c:pt>
                <c:pt idx="7" formatCode="0.00%">
                  <c:v>9.3059845004898917E-2</c:v>
                </c:pt>
                <c:pt idx="8" formatCode="0.00%">
                  <c:v>5.4362316156103402E-2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Gambling</c:v>
                </c:pt>
                <c:pt idx="1">
                  <c:v>GST</c:v>
                </c:pt>
                <c:pt idx="2">
                  <c:v>Motor vehicles</c:v>
                </c:pt>
                <c:pt idx="3">
                  <c:v>Payroll</c:v>
                </c:pt>
                <c:pt idx="4">
                  <c:v>Insurance</c:v>
                </c:pt>
                <c:pt idx="5">
                  <c:v>All taxes</c:v>
                </c:pt>
                <c:pt idx="6">
                  <c:v>Stamp duty</c:v>
                </c:pt>
                <c:pt idx="7">
                  <c:v>Land</c:v>
                </c:pt>
                <c:pt idx="8">
                  <c:v>Property levy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6.3817652618074899E-2</c:v>
                </c:pt>
                <c:pt idx="1">
                  <c:v>5.2300672958694464E-2</c:v>
                </c:pt>
                <c:pt idx="2">
                  <c:v>2.4304454583391567E-2</c:v>
                </c:pt>
                <c:pt idx="3">
                  <c:v>3.5818944023396089E-2</c:v>
                </c:pt>
                <c:pt idx="4">
                  <c:v>5.2994231135795634E-2</c:v>
                </c:pt>
                <c:pt idx="5">
                  <c:v>6.6856009392178256E-2</c:v>
                </c:pt>
                <c:pt idx="6">
                  <c:v>0.18194509981407073</c:v>
                </c:pt>
                <c:pt idx="7">
                  <c:v>9.3684734672797323E-2</c:v>
                </c:pt>
                <c:pt idx="8">
                  <c:v>8.5645686972495513E-2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4498432"/>
        <c:axId val="34499968"/>
      </c:barChart>
      <c:catAx>
        <c:axId val="3449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4499968"/>
        <c:crosses val="autoZero"/>
        <c:auto val="1"/>
        <c:lblAlgn val="ctr"/>
        <c:lblOffset val="100"/>
        <c:noMultiLvlLbl val="0"/>
      </c:catAx>
      <c:valAx>
        <c:axId val="34499968"/>
        <c:scaling>
          <c:orientation val="minMax"/>
          <c:max val="0.4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449843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98348487583598E-2"/>
          <c:y val="4.3373744277280302E-2"/>
          <c:w val="0.66177037386843796"/>
          <c:h val="0.7025166982128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1991-2000</c:v>
                </c:pt>
              </c:strCache>
            </c:strRef>
          </c:tx>
          <c:spPr>
            <a:solidFill>
              <a:schemeClr val="accent2"/>
            </a:solidFill>
            <a:ln w="3175" cmpd="sng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0.14566990763196039</c:v>
                </c:pt>
                <c:pt idx="1">
                  <c:v>0.11781655413942151</c:v>
                </c:pt>
                <c:pt idx="2">
                  <c:v>0.12565962442302406</c:v>
                </c:pt>
                <c:pt idx="3">
                  <c:v>7.97802172416993E-2</c:v>
                </c:pt>
                <c:pt idx="4">
                  <c:v>0.14269372290876831</c:v>
                </c:pt>
                <c:pt idx="5">
                  <c:v>0.18411611679734599</c:v>
                </c:pt>
                <c:pt idx="6">
                  <c:v>8.6154919613877612E-2</c:v>
                </c:pt>
                <c:pt idx="7">
                  <c:v>0.11801034239910761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2001-2014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Gambling</c:v>
                </c:pt>
                <c:pt idx="1">
                  <c:v>Motor vehicles</c:v>
                </c:pt>
                <c:pt idx="2">
                  <c:v>Payroll</c:v>
                </c:pt>
                <c:pt idx="3">
                  <c:v>Insurance</c:v>
                </c:pt>
                <c:pt idx="4">
                  <c:v>All taxes</c:v>
                </c:pt>
                <c:pt idx="5">
                  <c:v>Stamp duty</c:v>
                </c:pt>
                <c:pt idx="6">
                  <c:v>Land</c:v>
                </c:pt>
                <c:pt idx="7">
                  <c:v>Property levy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6.9217493498672414E-2</c:v>
                </c:pt>
                <c:pt idx="1">
                  <c:v>9.0259228316787066E-2</c:v>
                </c:pt>
                <c:pt idx="2">
                  <c:v>9.1623314453229646E-2</c:v>
                </c:pt>
                <c:pt idx="3">
                  <c:v>0.10903558431847497</c:v>
                </c:pt>
                <c:pt idx="4">
                  <c:v>8.2644721024815695E-2</c:v>
                </c:pt>
                <c:pt idx="5">
                  <c:v>6.7863813245369095E-2</c:v>
                </c:pt>
                <c:pt idx="6">
                  <c:v>0.13774966827332386</c:v>
                </c:pt>
                <c:pt idx="7">
                  <c:v>0.1072688944072475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2543104"/>
        <c:axId val="33571200"/>
      </c:barChart>
      <c:catAx>
        <c:axId val="32543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rgbClr val="000000"/>
            </a:solidFill>
          </a:ln>
        </c:spPr>
        <c:txPr>
          <a:bodyPr rot="-2700000" vert="horz"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33571200"/>
        <c:crosses val="autoZero"/>
        <c:auto val="1"/>
        <c:lblAlgn val="ctr"/>
        <c:lblOffset val="100"/>
        <c:noMultiLvlLbl val="0"/>
      </c:catAx>
      <c:valAx>
        <c:axId val="33571200"/>
        <c:scaling>
          <c:orientation val="minMax"/>
          <c:max val="0.30000000000000004"/>
          <c:min val="-0.1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254310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0.74403</cdr:x>
      <cdr:y>0.41155</cdr:y>
    </cdr:from>
    <cdr:to>
      <cdr:x>0.95846</cdr:x>
      <cdr:y>0.57503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48" y="2789223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0.95967</cdr:x>
      <cdr:y>0.45773</cdr:y>
    </cdr:from>
    <cdr:to>
      <cdr:x>0.95967</cdr:x>
      <cdr:y>0.58934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06496" y="3102195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0.7438</cdr:x>
      <cdr:y>0.40942</cdr:y>
    </cdr:from>
    <cdr:to>
      <cdr:x>0.95823</cdr:x>
      <cdr:y>0.5729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81" y="2774777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0.95823</cdr:x>
      <cdr:y>0.42852</cdr:y>
    </cdr:from>
    <cdr:to>
      <cdr:x>0.95823</cdr:x>
      <cdr:y>0.56013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492241" y="2904241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0.7438</cdr:x>
      <cdr:y>0.41573</cdr:y>
    </cdr:from>
    <cdr:to>
      <cdr:x>0.95823</cdr:x>
      <cdr:y>0.57921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99" y="281754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0.96611</cdr:x>
      <cdr:y>0.44991</cdr:y>
    </cdr:from>
    <cdr:to>
      <cdr:x>0.96611</cdr:x>
      <cdr:y>0.58152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70316" y="3049224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0.7438</cdr:x>
      <cdr:y>0.43352</cdr:y>
    </cdr:from>
    <cdr:to>
      <cdr:x>0.95823</cdr:x>
      <cdr:y>0.597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81" y="2938101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0.96401</cdr:x>
      <cdr:y>0.45456</cdr:y>
    </cdr:from>
    <cdr:to>
      <cdr:x>0.96401</cdr:x>
      <cdr:y>0.58617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49524" y="3080755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0.7438</cdr:x>
      <cdr:y>0.41573</cdr:y>
    </cdr:from>
    <cdr:to>
      <cdr:x>0.95823</cdr:x>
      <cdr:y>0.57921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5" y="281754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0.95823</cdr:x>
      <cdr:y>0.44991</cdr:y>
    </cdr:from>
    <cdr:to>
      <cdr:x>0.95823</cdr:x>
      <cdr:y>0.58152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492240" y="3049224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18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19.xml><?xml version="1.0" encoding="utf-8"?>
<c:userShapes xmlns:c="http://schemas.openxmlformats.org/drawingml/2006/chart">
  <cdr:relSizeAnchor xmlns:cdr="http://schemas.openxmlformats.org/drawingml/2006/chartDrawing">
    <cdr:from>
      <cdr:x>0.74403</cdr:x>
      <cdr:y>0.41573</cdr:y>
    </cdr:from>
    <cdr:to>
      <cdr:x>0.95846</cdr:x>
      <cdr:y>0.57921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80" y="281754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0.96036</cdr:x>
      <cdr:y>0.43828</cdr:y>
    </cdr:from>
    <cdr:to>
      <cdr:x>0.96036</cdr:x>
      <cdr:y>0.56989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13367" y="2970396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0.00272</cdr:x>
      <cdr:y>0</cdr:y>
    </cdr:from>
    <cdr:to>
      <cdr:x>1</cdr:x>
      <cdr:y>0.04952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943" y="0"/>
          <a:ext cx="987905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0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1.xml><?xml version="1.0" encoding="utf-8"?>
<c:userShapes xmlns:c="http://schemas.openxmlformats.org/drawingml/2006/chart">
  <cdr:relSizeAnchor xmlns:cdr="http://schemas.openxmlformats.org/drawingml/2006/chartDrawing">
    <cdr:from>
      <cdr:x>0.7438</cdr:x>
      <cdr:y>0.41573</cdr:y>
    </cdr:from>
    <cdr:to>
      <cdr:x>0.95823</cdr:x>
      <cdr:y>0.57921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7" y="281754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0.95823</cdr:x>
      <cdr:y>0.43363</cdr:y>
    </cdr:from>
    <cdr:to>
      <cdr:x>0.95823</cdr:x>
      <cdr:y>0.56524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492242" y="2938865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22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3.xml><?xml version="1.0" encoding="utf-8"?>
<c:userShapes xmlns:c="http://schemas.openxmlformats.org/drawingml/2006/chart">
  <cdr:relSizeAnchor xmlns:cdr="http://schemas.openxmlformats.org/drawingml/2006/chartDrawing">
    <cdr:from>
      <cdr:x>0.7438</cdr:x>
      <cdr:y>0.41258</cdr:y>
    </cdr:from>
    <cdr:to>
      <cdr:x>0.95823</cdr:x>
      <cdr:y>0.57606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7" y="2796211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0.96611</cdr:x>
      <cdr:y>0.43828</cdr:y>
    </cdr:from>
    <cdr:to>
      <cdr:x>0.96611</cdr:x>
      <cdr:y>0.56989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70316" y="2970397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24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5.xml><?xml version="1.0" encoding="utf-8"?>
<c:userShapes xmlns:c="http://schemas.openxmlformats.org/drawingml/2006/chart">
  <cdr:relSizeAnchor xmlns:cdr="http://schemas.openxmlformats.org/drawingml/2006/chartDrawing">
    <cdr:from>
      <cdr:x>0.7438</cdr:x>
      <cdr:y>0.44102</cdr:y>
    </cdr:from>
    <cdr:to>
      <cdr:x>0.95823</cdr:x>
      <cdr:y>0.6045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6" y="2988945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0.96452</cdr:x>
      <cdr:y>0.4563</cdr:y>
    </cdr:from>
    <cdr:to>
      <cdr:x>0.96452</cdr:x>
      <cdr:y>0.58791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54550" y="3092547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26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7.xml><?xml version="1.0" encoding="utf-8"?>
<c:userShapes xmlns:c="http://schemas.openxmlformats.org/drawingml/2006/chart">
  <cdr:relSizeAnchor xmlns:cdr="http://schemas.openxmlformats.org/drawingml/2006/chartDrawing">
    <cdr:from>
      <cdr:x>0.74403</cdr:x>
      <cdr:y>0.44102</cdr:y>
    </cdr:from>
    <cdr:to>
      <cdr:x>0.95846</cdr:x>
      <cdr:y>0.6045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48" y="2988945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0.96548</cdr:x>
      <cdr:y>0.45863</cdr:y>
    </cdr:from>
    <cdr:to>
      <cdr:x>0.96548</cdr:x>
      <cdr:y>0.59024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64013" y="3108312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28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29.xml><?xml version="1.0" encoding="utf-8"?>
<c:userShapes xmlns:c="http://schemas.openxmlformats.org/drawingml/2006/chart">
  <cdr:relSizeAnchor xmlns:cdr="http://schemas.openxmlformats.org/drawingml/2006/chartDrawing">
    <cdr:from>
      <cdr:x>0.75113</cdr:x>
      <cdr:y>0.44102</cdr:y>
    </cdr:from>
    <cdr:to>
      <cdr:x>0.96556</cdr:x>
      <cdr:y>0.6045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440724" y="2988945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0.97092</cdr:x>
      <cdr:y>0.46328</cdr:y>
    </cdr:from>
    <cdr:to>
      <cdr:x>0.97092</cdr:x>
      <cdr:y>0.59489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617972" y="3139844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0.74403</cdr:x>
      <cdr:y>0.42085</cdr:y>
    </cdr:from>
    <cdr:to>
      <cdr:x>0.95846</cdr:x>
      <cdr:y>0.58433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48" y="2852285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0.96545</cdr:x>
      <cdr:y>0.43679</cdr:y>
    </cdr:from>
    <cdr:to>
      <cdr:x>0.96545</cdr:x>
      <cdr:y>0.5684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63771" y="2960317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30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31.xml><?xml version="1.0" encoding="utf-8"?>
<c:userShapes xmlns:c="http://schemas.openxmlformats.org/drawingml/2006/chart">
  <cdr:relSizeAnchor xmlns:cdr="http://schemas.openxmlformats.org/drawingml/2006/chartDrawing">
    <cdr:from>
      <cdr:x>0.74403</cdr:x>
      <cdr:y>0.51182</cdr:y>
    </cdr:from>
    <cdr:to>
      <cdr:x>0.95846</cdr:x>
      <cdr:y>0.6753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48" y="3468826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0.96568</cdr:x>
      <cdr:y>0.54503</cdr:y>
    </cdr:from>
    <cdr:to>
      <cdr:x>0.96568</cdr:x>
      <cdr:y>0.67664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66046" y="3693843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32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33.xml><?xml version="1.0" encoding="utf-8"?>
<c:userShapes xmlns:c="http://schemas.openxmlformats.org/drawingml/2006/chart">
  <cdr:relSizeAnchor xmlns:cdr="http://schemas.openxmlformats.org/drawingml/2006/chartDrawing">
    <cdr:from>
      <cdr:x>0.7438</cdr:x>
      <cdr:y>0.50252</cdr:y>
    </cdr:from>
    <cdr:to>
      <cdr:x>0.95823</cdr:x>
      <cdr:y>0.666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99" y="3405778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0.9582</cdr:x>
      <cdr:y>0.52409</cdr:y>
    </cdr:from>
    <cdr:to>
      <cdr:x>0.9582</cdr:x>
      <cdr:y>0.6557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491965" y="3551936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34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35.xml><?xml version="1.0" encoding="utf-8"?>
<c:userShapes xmlns:c="http://schemas.openxmlformats.org/drawingml/2006/chart">
  <cdr:relSizeAnchor xmlns:cdr="http://schemas.openxmlformats.org/drawingml/2006/chartDrawing">
    <cdr:from>
      <cdr:x>0.7438</cdr:x>
      <cdr:y>0.53347</cdr:y>
    </cdr:from>
    <cdr:to>
      <cdr:x>0.95823</cdr:x>
      <cdr:y>0.69695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99" y="3615518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0.96235</cdr:x>
      <cdr:y>0.56131</cdr:y>
    </cdr:from>
    <cdr:to>
      <cdr:x>0.96235</cdr:x>
      <cdr:y>0.69292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33006" y="3804201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36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0.74403</cdr:x>
      <cdr:y>0.41388</cdr:y>
    </cdr:from>
    <cdr:to>
      <cdr:x>0.95846</cdr:x>
      <cdr:y>0.57736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70348" y="2804989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0.96068</cdr:x>
      <cdr:y>0.42982</cdr:y>
    </cdr:from>
    <cdr:to>
      <cdr:x>0.96068</cdr:x>
      <cdr:y>0.56143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16475" y="2913020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0.00272</cdr:x>
      <cdr:y>0</cdr:y>
    </cdr:from>
    <cdr:to>
      <cdr:x>1</cdr:x>
      <cdr:y>0.04952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943" y="0"/>
          <a:ext cx="987905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0.00272</cdr:x>
      <cdr:y>0</cdr:y>
    </cdr:from>
    <cdr:to>
      <cdr:x>1</cdr:x>
      <cdr:y>0.04952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943" y="0"/>
          <a:ext cx="987905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0.7438</cdr:x>
      <cdr:y>0.43817</cdr:y>
    </cdr:from>
    <cdr:to>
      <cdr:x>0.95823</cdr:x>
      <cdr:y>0.60165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7" y="296963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0.96467</cdr:x>
      <cdr:y>0.44991</cdr:y>
    </cdr:from>
    <cdr:to>
      <cdr:x>0.96467</cdr:x>
      <cdr:y>0.58152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55991" y="3049225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0.0493</cdr:y>
    </cdr:from>
    <cdr:to>
      <cdr:x>0.99728</cdr:x>
      <cdr:y>0.09882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4405" y="355600"/>
          <a:ext cx="9879054" cy="3572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AU" sz="2200" b="0" dirty="0" smtClean="0">
            <a:solidFill>
              <a:schemeClr val="tx1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0.7438</cdr:x>
      <cdr:y>0.41573</cdr:y>
    </cdr:from>
    <cdr:to>
      <cdr:x>0.95823</cdr:x>
      <cdr:y>0.57921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68066" y="2817542"/>
          <a:ext cx="2124143" cy="1107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ctr"/>
          <a:r>
            <a:rPr lang="en-US" sz="2200" b="1" dirty="0" smtClean="0">
              <a:solidFill>
                <a:schemeClr val="tx1"/>
              </a:solidFill>
            </a:rPr>
            <a:t>Revenues grew slower than economy</a:t>
          </a:r>
          <a:endParaRPr lang="en-US" sz="22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0.96324</cdr:x>
      <cdr:y>0.4313</cdr:y>
    </cdr:from>
    <cdr:to>
      <cdr:x>0.96324</cdr:x>
      <cdr:y>0.56291</cdr:y>
    </cdr:to>
    <cdr:cxnSp macro="">
      <cdr:nvCxnSpPr>
        <cdr:cNvPr id="4" name="Straight Arrow Connector 3"/>
        <cdr:cNvCxnSpPr/>
      </cdr:nvCxnSpPr>
      <cdr:spPr bwMode="auto">
        <a:xfrm xmlns:a="http://schemas.openxmlformats.org/drawingml/2006/main">
          <a:off x="9541864" y="2923100"/>
          <a:ext cx="0" cy="89197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 xmlns:a="http://schemas.openxmlformats.org/drawingml/2006/main"/>
      </cdr:spPr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321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Chart title:</a:t>
            </a:r>
          </a:p>
          <a:p>
            <a:pPr lvl="0"/>
            <a:r>
              <a:rPr lang="en-US" dirty="0" smtClean="0"/>
              <a:t>Y-axis label:</a:t>
            </a:r>
          </a:p>
          <a:p>
            <a:pPr lvl="0"/>
            <a:r>
              <a:rPr lang="en-US" dirty="0" smtClean="0"/>
              <a:t>Note(s):</a:t>
            </a:r>
          </a:p>
          <a:p>
            <a:pPr lvl="0"/>
            <a:r>
              <a:rPr lang="en-US" dirty="0" smtClean="0"/>
              <a:t>Source(s):</a:t>
            </a:r>
          </a:p>
          <a:p>
            <a:pPr lvl="0"/>
            <a:r>
              <a:rPr lang="en-US" dirty="0" smtClean="0"/>
              <a:t>Spreadsheet file path: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5 largest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</a:t>
            </a:r>
            <a:r>
              <a:rPr lang="en-AU" sz="1200" b="0" kern="1200" baseline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Product,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NSW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VIC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VIC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QLD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QLD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WA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WA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SA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SA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across all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5 major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across all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across all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1999-2000;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NSW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(NSW),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NSW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NSW,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NSW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(NSW),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NSW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NSW,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were slower growth taxes during the 1990s, NSW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(NSW),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1999-2000;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5 largest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NSW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NSW,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VIC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(VIC),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VIC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VIC,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VIC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(VIC),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VIC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VIC,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VIC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(VIC),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VIC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VIC,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QLD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(QLD),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QLD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QLD,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QLD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(QLD),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5 major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QLD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QLD,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QLD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(QLD),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1999-2000;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QLD</a:t>
            </a:r>
            <a:endParaRPr lang="en-AU" dirty="0" smtClean="0">
              <a:effectLst/>
            </a:endParaRP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QLD,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WA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(WA),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WA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WA,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WA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(WA),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WA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WA,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WA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(WA),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1999-2000;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WA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WA,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23 years, SA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(SA),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5 largest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SA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SA,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SA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(SA),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SA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SA,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during the 1990s, SA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State Product (SA),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defTabSz="915311">
              <a:defRPr/>
            </a:pPr>
            <a:r>
              <a:rPr lang="en-US" dirty="0" smtClean="0"/>
              <a:t>Notes: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1990-91 to 1999-2000;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SA</a:t>
            </a:r>
          </a:p>
          <a:p>
            <a:pPr defTabSz="915311"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SA, (1990-91 to 1999-2000),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5 major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(2000-01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across all states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 broad based property tax would generate more stable revenues than other property taxes, across all states</a:t>
            </a:r>
            <a:r>
              <a:rPr lang="en-AU" dirty="0" smtClean="0">
                <a:effectLst/>
              </a:rPr>
              <a:t> 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effectLst/>
              </a:rPr>
              <a:t>Sub-title: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Standard deviation between annual revenue growth and long run average growth for all states, (1990-91 to 2013-14), per cent</a:t>
            </a:r>
            <a:endParaRPr lang="en-US" dirty="0" smtClean="0"/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‘Property tax’ shows the revenues that would have been raised with a hypothetical broad-based property tax of 0.2% applied to unimproved land values.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 </a:t>
            </a:r>
          </a:p>
          <a:p>
            <a:r>
              <a:rPr lang="en-US" dirty="0" smtClean="0"/>
              <a:t>Data file path: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311">
              <a:defRPr/>
            </a:pPr>
            <a:r>
              <a:rPr lang="en-US" dirty="0" smtClean="0"/>
              <a:t>Chart title: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Property taxes are the only true ‘growth taxes’ over the last decade, NSW</a:t>
            </a:r>
          </a:p>
          <a:p>
            <a:pPr marL="0" marR="0" indent="0" algn="l" defTabSz="91531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 title: </a:t>
            </a:r>
            <a:r>
              <a:rPr lang="en-AU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Change in tax revenue for a 10 per cent increase in Gross Domestic Product, per cent</a:t>
            </a:r>
            <a:endParaRPr lang="en-AU" sz="1200" b="1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Based on historical figures from 2000-01 to 2013-14; sensitivity of tax revenues to growth is measured as the elasticity of tax revenue to economic growth for each tax; ‘Property tax’ shows the revenues that would have been raised with a hypothetical broad-based property tax that applied to unimproved land values; higher growth in land taxes in part reflects the impact of bracket creep for unindexed thresholds for progressive land tax rates. </a:t>
            </a:r>
          </a:p>
          <a:p>
            <a:r>
              <a:rPr lang="en-AU" sz="1200" i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Grattan analysis of ABS data</a:t>
            </a:r>
          </a:p>
          <a:p>
            <a:pPr defTabSz="915311">
              <a:defRPr/>
            </a:pPr>
            <a:r>
              <a:rPr lang="en-AU" dirty="0" smtClean="0"/>
              <a:t>Data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3" y="3213100"/>
            <a:ext cx="7345362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3" y="4105279"/>
            <a:ext cx="7345362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7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41738752"/>
              </p:ext>
            </p:extLst>
          </p:nvPr>
        </p:nvGraphicFramePr>
        <p:xfrm>
          <a:off x="25104" y="0"/>
          <a:ext cx="99059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1168322" y="451761"/>
            <a:ext cx="1543956" cy="19727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99500" y="1745227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99500" y="14090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99500" y="1085549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99500" y="7493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8314" y="399535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97851" y="413169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023154" y="120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81307" y="477146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</a:t>
            </a:r>
            <a:r>
              <a:rPr lang="en-AU" sz="2200" b="1" dirty="0" smtClean="0">
                <a:latin typeface="Arial"/>
                <a:cs typeface="Arial"/>
              </a:rPr>
              <a:t>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22648" y="2718004"/>
            <a:ext cx="85733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371838" y="149536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21413" y="1511255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397270" y="2962726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530526" y="307072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10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43402429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584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33696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34776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356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1290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7574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9734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03741602"/>
              </p:ext>
            </p:extLst>
          </p:nvPr>
        </p:nvGraphicFramePr>
        <p:xfrm>
          <a:off x="0" y="101600"/>
          <a:ext cx="9905998" cy="6675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681060" y="260647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46448" y="2605881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75881" y="142247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46586" y="147566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99165" y="2540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020418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2726485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50824" y="2834482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516296" y="71122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4490" y="336035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516297" y="37506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48070943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4070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31283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32490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356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1290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5288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6686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55203158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406401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46448" y="26671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48798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21413" y="159321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245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0909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8581" y="2763541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21413" y="292642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199500" y="78742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99535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97851" y="40046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0310771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4070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31283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32490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356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1290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5288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6686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7930290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419101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46448" y="2679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51338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21413" y="161861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245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0909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8581" y="2712741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21413" y="290102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199500" y="72392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61435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97851" y="36236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49137677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203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29251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29823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356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8877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3129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4527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24989743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476009" y="441973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19686" y="2679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70" y="1513627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30558" y="155813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245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46221" y="395883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7270" y="2720623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21445" y="2873118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646845" y="80012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5646" y="424935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54467" y="45126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31328485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4705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32172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33125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356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4813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5542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7448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3589187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64695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49363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75820" y="166236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60265751"/>
              </p:ext>
            </p:extLst>
          </p:nvPr>
        </p:nvGraphicFramePr>
        <p:xfrm>
          <a:off x="25104" y="0"/>
          <a:ext cx="99059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1168322" y="451761"/>
            <a:ext cx="1543956" cy="19727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99500" y="1745227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99500" y="14090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99500" y="1085549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99500" y="7493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8314" y="399535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97851" y="413169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934254" y="501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776607" y="316497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29515" y="4051504"/>
            <a:ext cx="85733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397236" y="2740397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21413" y="284840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397268" y="4312173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530526" y="4420186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0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10387775"/>
              </p:ext>
            </p:extLst>
          </p:nvPr>
        </p:nvGraphicFramePr>
        <p:xfrm>
          <a:off x="4405" y="21754"/>
          <a:ext cx="9905998" cy="683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26972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31846" y="3955476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01272" y="279812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44287" y="2906134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11" y="422093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25447" y="4328944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39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83228821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84035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49363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2756" y="166236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72441889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84035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49363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2756" y="166236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84931627"/>
              </p:ext>
            </p:extLst>
          </p:nvPr>
        </p:nvGraphicFramePr>
        <p:xfrm>
          <a:off x="4405" y="21754"/>
          <a:ext cx="9905998" cy="683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8639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20582" y="339943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1" y="204954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25447" y="220334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11" y="3401124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69554" y="3617150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9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6256291"/>
              </p:ext>
            </p:extLst>
          </p:nvPr>
        </p:nvGraphicFramePr>
        <p:xfrm>
          <a:off x="4405" y="21754"/>
          <a:ext cx="9905998" cy="683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8639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8374" y="4633556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1" y="338362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17346" y="353658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11" y="4772724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25447" y="4988750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11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57819860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8621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1" y="1412207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54590" y="1479584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366" y="0"/>
            <a:ext cx="3730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35723432"/>
              </p:ext>
            </p:extLst>
          </p:nvPr>
        </p:nvGraphicFramePr>
        <p:xfrm>
          <a:off x="13816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55754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94502" y="418217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0" y="296616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17345" y="318218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27808" y="4350433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51951" y="4458446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416567" y="0"/>
            <a:ext cx="3489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32760574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87520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0" y="127263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345" y="1384988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178983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55754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4025071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0" y="2836964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44287" y="2944976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84794" y="4193105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73533" y="423298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71424059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77998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0" y="131538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346" y="137157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20182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0696759"/>
              </p:ext>
            </p:extLst>
          </p:nvPr>
        </p:nvGraphicFramePr>
        <p:xfrm>
          <a:off x="-6045" y="80628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2229625" y="192308"/>
            <a:ext cx="1404256" cy="18042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33817" y="1592094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29625" y="12693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33816" y="927604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33815" y="5969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3568" y="201060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33817" y="247516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997754" y="1263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81307" y="477146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</a:t>
            </a:r>
            <a:r>
              <a:rPr lang="en-AU" sz="2200" b="1" dirty="0" smtClean="0">
                <a:latin typeface="Arial"/>
                <a:cs typeface="Arial"/>
              </a:rPr>
              <a:t>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46448" y="2691574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406351" y="140902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18250" y="1511255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388581" y="2773048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496437" y="2881045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15907930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55754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476607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5796" y="351749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93046" y="357750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65796" y="4936580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33520" y="504459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14561713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77886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5452" y="126356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95420" y="137157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44408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4580" y="-21083"/>
            <a:ext cx="3284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41229961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851696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01272" y="2625413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75818" y="2733425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09377" y="3932954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33520" y="40409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26925" y="0"/>
            <a:ext cx="3379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1990-91 to 2013-14</a:t>
            </a:r>
          </a:p>
        </p:txBody>
      </p:sp>
    </p:spTree>
    <p:extLst>
      <p:ext uri="{BB962C8B-B14F-4D97-AF65-F5344CB8AC3E}">
        <p14:creationId xmlns:p14="http://schemas.microsoft.com/office/powerpoint/2010/main" val="23311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17801138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62120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0" y="126356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74628" y="137157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264901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69903017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78863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5796" y="261759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655435" y="272560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65828" y="3914760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68126" y="4066310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471321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768374" y="2662147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69" y="140545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346" y="1481930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80949" y="33323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78810413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16080" y="4230080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5827" y="292642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91584" y="3034434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40909" y="4340439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65052" y="4340439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VIC,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6048748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75648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5452" y="128840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9627" y="139641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566" y="0"/>
            <a:ext cx="3489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45183999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41815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1" y="2308924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83140" y="240951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71688" y="3674393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36595" y="3890419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195849" y="0"/>
            <a:ext cx="371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79518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85249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1" y="139644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2320" y="1479584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097778"/>
              </p:ext>
            </p:extLst>
          </p:nvPr>
        </p:nvGraphicFramePr>
        <p:xfrm>
          <a:off x="25104" y="0"/>
          <a:ext cx="99059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1168322" y="451761"/>
            <a:ext cx="1543956" cy="19727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99500" y="1745227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99500" y="14090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99500" y="1085549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99500" y="7493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8314" y="399535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97851" y="413169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934254" y="374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797787" y="364833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39585" y="4686504"/>
            <a:ext cx="85733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470611" y="3402408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69573" y="361843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45430" y="4831095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549699" y="5047121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96128425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410279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01880" y="2034264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601874" y="2142276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10" y="3726687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17640" y="394271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38499721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69481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1" y="126356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43851" y="137157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36854622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452177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5828" y="3308907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633520" y="341691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09377" y="455433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633520" y="477035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QLD,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43775428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30682" y="2682450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3170" y="138099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74628" y="148900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738" y="0"/>
            <a:ext cx="3568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50928461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8374" y="3771389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39" y="2464184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60053" y="264436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93139" y="3865476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36154" y="4081502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58455" y="0"/>
            <a:ext cx="334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1960474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66686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64942" y="1396757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631387" y="150476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33061423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8374" y="3692559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39" y="2313203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25447" y="2421215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93171" y="3702859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17314" y="3810872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01086" y="0"/>
            <a:ext cx="3604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31376933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2698217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5452" y="1434948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95420" y="1542960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9658255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2949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78736" y="4291667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07" y="2894490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17282" y="3110514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93139" y="4522666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17314" y="4702842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01086" y="0"/>
            <a:ext cx="3604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WA,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55923160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2178" y="315832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71245" y="1609473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95420" y="1825497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54868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366" y="0"/>
            <a:ext cx="3730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58547800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1109132" y="413661"/>
            <a:ext cx="1543956" cy="19727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99500" y="1757927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99500" y="14217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99500" y="1085549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99500" y="7366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8314" y="412235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97851" y="400469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023154" y="120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281307" y="477146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01634" y="2681578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426431" y="147198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50606" y="1573582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19083" y="2855535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550606" y="2963532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64463673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911695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45377" y="267076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80174" y="2778778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09" y="4031942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69552" y="4247968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22458" y="0"/>
            <a:ext cx="3383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1990-91 to 2013-14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25746747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46448" y="3142554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07745" y="191011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346" y="2018128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32795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99923860"/>
              </p:ext>
            </p:extLst>
          </p:nvPr>
        </p:nvGraphicFramePr>
        <p:xfrm>
          <a:off x="2" y="1270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3217991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0" y="207203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17345" y="2180047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45410" y="3477944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17345" y="358595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77442400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798714" y="3457863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23511" y="2209661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47686" y="227962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55280" y="327956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Growth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4715297"/>
              </p:ext>
            </p:extLst>
          </p:nvPr>
        </p:nvGraphicFramePr>
        <p:xfrm>
          <a:off x="2" y="0"/>
          <a:ext cx="9905998" cy="72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1639" y="430888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2"/>
                </a:solidFill>
              </a:rPr>
              <a:t>Property taxes</a:t>
            </a:r>
            <a:endParaRPr lang="en-US" sz="2200" b="1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4548" y="4889187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93170" y="3608475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9596962" y="3716487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93170" y="4914483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596962" y="5130509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65828" y="0"/>
            <a:ext cx="244017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SA, 1990-99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056999"/>
              </p:ext>
            </p:extLst>
          </p:nvPr>
        </p:nvGraphicFramePr>
        <p:xfrm>
          <a:off x="25104" y="0"/>
          <a:ext cx="990599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1168322" y="451761"/>
            <a:ext cx="1543956" cy="19727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99500" y="1745227"/>
            <a:ext cx="278159" cy="241881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99500" y="140900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99500" y="1085549"/>
            <a:ext cx="278159" cy="241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99500" y="749325"/>
            <a:ext cx="278159" cy="2419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8314" y="399535"/>
            <a:ext cx="76397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NSW</a:t>
            </a:r>
          </a:p>
          <a:p>
            <a:r>
              <a:rPr lang="en-AU" sz="2200" dirty="0" smtClean="0">
                <a:latin typeface="Arial"/>
                <a:cs typeface="Arial"/>
              </a:rPr>
              <a:t>Vic</a:t>
            </a:r>
          </a:p>
          <a:p>
            <a:r>
              <a:rPr lang="en-AU" sz="2200" dirty="0" smtClean="0">
                <a:latin typeface="Arial"/>
                <a:cs typeface="Arial"/>
              </a:rPr>
              <a:t>Qld</a:t>
            </a:r>
          </a:p>
          <a:p>
            <a:r>
              <a:rPr lang="en-AU" sz="2200" dirty="0" smtClean="0">
                <a:latin typeface="Arial"/>
                <a:cs typeface="Arial"/>
              </a:rPr>
              <a:t>WA</a:t>
            </a:r>
          </a:p>
          <a:p>
            <a:r>
              <a:rPr lang="en-AU" sz="2200" dirty="0" smtClean="0">
                <a:latin typeface="Arial"/>
                <a:cs typeface="Arial"/>
              </a:rPr>
              <a:t>SA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97851" y="413169"/>
            <a:ext cx="278158" cy="2418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940908" y="50195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797787" y="364833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59147" y="4051797"/>
            <a:ext cx="85733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393651" y="274688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9530526" y="267068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06383" y="4221495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9530526" y="4294378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2000-13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4549019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29479" y="26671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88581" y="1516342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21413" y="1580513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2912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1290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8581" y="2788941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21413" y="2964523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6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69393521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37090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78679" y="4584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3369639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more volatile than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17599" y="3477651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2023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1290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Property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43" y="4757441"/>
            <a:ext cx="212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are less volatile tha</a:t>
            </a:r>
            <a:r>
              <a:rPr lang="en-US" sz="2200" b="1" dirty="0" smtClean="0"/>
              <a:t>n average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17599" y="4973467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221733" y="816868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3" y="381710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21734" y="41698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77157713"/>
              </p:ext>
            </p:extLst>
          </p:nvPr>
        </p:nvGraphicFramePr>
        <p:xfrm>
          <a:off x="25104" y="0"/>
          <a:ext cx="9905998" cy="677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975682" y="315429"/>
            <a:ext cx="3539874" cy="959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46448" y="2679802"/>
            <a:ext cx="87489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7238" y="1571806"/>
            <a:ext cx="212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faster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546813" y="1612309"/>
            <a:ext cx="0" cy="891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24565" y="0"/>
            <a:ext cx="0" cy="5059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80083" y="1078279"/>
            <a:ext cx="2042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 smtClean="0">
                <a:latin typeface="Arial"/>
                <a:cs typeface="Arial"/>
              </a:rPr>
              <a:t>Growth taxes</a:t>
            </a:r>
            <a:endParaRPr lang="en-AU" sz="2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7270" y="2804240"/>
            <a:ext cx="2124143" cy="11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Revenues grew slower than economy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9543226" y="2912238"/>
            <a:ext cx="0" cy="8919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1199500" y="812825"/>
            <a:ext cx="278159" cy="24195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312" y="409804"/>
            <a:ext cx="33805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smtClean="0">
                <a:latin typeface="Arial"/>
                <a:cs typeface="Arial"/>
              </a:rPr>
              <a:t>1990-91 to 1999-2000</a:t>
            </a:r>
          </a:p>
          <a:p>
            <a:r>
              <a:rPr lang="en-AU" sz="2200" dirty="0" smtClean="0">
                <a:latin typeface="Arial"/>
                <a:cs typeface="Arial"/>
              </a:rPr>
              <a:t>2000-01 to 2013-14</a:t>
            </a:r>
            <a:endParaRPr lang="en-AU" sz="22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97851" y="451269"/>
            <a:ext cx="278158" cy="24188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8700" y="-21083"/>
            <a:ext cx="1320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NSW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516 - Charts for reports">
  <a:themeElements>
    <a:clrScheme name="Grattan 1">
      <a:dk1>
        <a:srgbClr val="000000"/>
      </a:dk1>
      <a:lt1>
        <a:srgbClr val="FFFFFF"/>
      </a:lt1>
      <a:dk2>
        <a:srgbClr val="621214"/>
      </a:dk2>
      <a:lt2>
        <a:srgbClr val="A02226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140516 - Charts for reports</Template>
  <TotalTime>67381</TotalTime>
  <Words>6787</Words>
  <Application>Microsoft Office PowerPoint</Application>
  <PresentationFormat>A4 Paper (210x297 mm)</PresentationFormat>
  <Paragraphs>602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140516 - Charts for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reports</dc:title>
  <dc:creator>Danielle Wood</dc:creator>
  <cp:lastModifiedBy>Grattan Institute Temp Account2</cp:lastModifiedBy>
  <cp:revision>1085</cp:revision>
  <cp:lastPrinted>2015-06-17T23:24:11Z</cp:lastPrinted>
  <dcterms:created xsi:type="dcterms:W3CDTF">2015-01-05T00:10:00Z</dcterms:created>
  <dcterms:modified xsi:type="dcterms:W3CDTF">2015-07-14T04:18:24Z</dcterms:modified>
</cp:coreProperties>
</file>