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ms-powerpoint.revisioninfo+xml" PartName="/ppt/revisionInfo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app.xml" Type="http://schemas.openxmlformats.org/officeDocument/2006/relationships/extended-properties" Id="rId3"></Relationship><Relationship Target="docProps/core.xml" Type="http://schemas.openxmlformats.org/package/2006/relationships/metadata/core-properties" Id="rId2"></Relationship><Relationship Target="ppt/presentation.xml" Type="http://schemas.openxmlformats.org/officeDocument/2006/relationships/officeDocument" Id="rId1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howSpecialPlsOnTitleSld="false" strictFirstAndLastChars="false" saveSubsetFonts="true">
  <p:sldMasterIdLst>
    <p:sldMasterId id="2147483654" r:id="rId1"/>
  </p:sldMasterIdLst>
  <p:notesMasterIdLst>
    <p:notesMasterId r:id="rId4"/>
  </p:notesMasterIdLst>
  <p:sldIdLst>
    <p:sldId id="400" r:id="rId2"/>
    <p:sldId id="444" r:id="rId3"/>
    <p:sldId id="614235695" r:id="rId10"/>
  </p:sldIdLst>
  <p:sldSz cx="9144000" cy="6858000" type="screen4x3"/>
  <p:notesSz cx="6797675" cy="9928225"/>
  <p:defaultTextStyle>
    <a:defPPr>
      <a:defRPr lang="en-US"/>
    </a:defPPr>
    <a:lvl1pPr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5432" userDrawn="1">
          <p15:clr>
            <a:srgbClr val="A4A3A4"/>
          </p15:clr>
        </p15:guide>
        <p15:guide id="7" pos="407" userDrawn="1">
          <p15:clr>
            <a:srgbClr val="A4A3A4"/>
          </p15:clr>
        </p15:guide>
        <p15:guide id="8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p1510="http://schemas.microsoft.com/office/powerpoint/2015/10/main" xmlns:a="http://schemas.openxmlformats.org/drawingml/2006/main" xmlns:r="http://schemas.openxmlformats.org/officeDocument/2006/relationships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2000" autoAdjust="0"/>
  </p:normalViewPr>
  <p:slideViewPr>
    <p:cSldViewPr>
      <p:cViewPr varScale="1">
        <p:scale>
          <a:sx n="114" d="100"/>
          <a:sy n="114" d="100"/>
        </p:scale>
        <p:origin x="1446" y="108"/>
      </p:cViewPr>
      <p:guideLst>
        <p:guide orient="horz" pos="4080"/>
        <p:guide orient="horz" pos="793"/>
        <p:guide pos="5432"/>
        <p:guide pos="407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Target="tableStyles.xml" Type="http://schemas.openxmlformats.org/officeDocument/2006/relationships/tableStyles" Id="rId8"></Relationship><Relationship Target="slides/slide2.xml" Type="http://schemas.openxmlformats.org/officeDocument/2006/relationships/slide" Id="rId3"></Relationship><Relationship Target="theme/theme1.xml" Type="http://schemas.openxmlformats.org/officeDocument/2006/relationships/theme" Id="rId7"></Relationship><Relationship Target="slides/slide1.xml" Type="http://schemas.openxmlformats.org/officeDocument/2006/relationships/slide" Id="rId2"></Relationship><Relationship Target="slideMasters/slideMaster1.xml" Type="http://schemas.openxmlformats.org/officeDocument/2006/relationships/slideMaster" Id="rId1"></Relationship><Relationship Target="viewProps.xml" Type="http://schemas.openxmlformats.org/officeDocument/2006/relationships/viewProps" Id="rId6"></Relationship><Relationship Target="presProps.xml" Type="http://schemas.openxmlformats.org/officeDocument/2006/relationships/presProps" Id="rId5"></Relationship><Relationship Target="notesMasters/notesMaster1.xml" Type="http://schemas.openxmlformats.org/officeDocument/2006/relationships/notesMaster" Id="rId4"></Relationship><Relationship Target="revisionInfo.xml" Type="http://schemas.microsoft.com/office/2015/10/relationships/revisionInfo" Id="rId9"></Relationship><Relationship Target="slides/slide3.xml" Type="http://schemas.openxmlformats.org/officeDocument/2006/relationships/slide" Id="rId10"/></Relationships>
</file>

<file path=ppt/notesMasters/_rels/notesMaster1.xml.rels><?xml version="1.0" encoding="UTF-8" standalone="yes"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Target="../media/image2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 showMasterSp="fals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true" noChangeArrowheads="true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AU" dirty="false"/>
          </a:p>
        </p:txBody>
      </p:sp>
      <p:sp>
        <p:nvSpPr>
          <p:cNvPr id="133123" name="Rectangle 3"/>
          <p:cNvSpPr>
            <a:spLocks noGrp="true" noChangeArrowheads="true"/>
          </p:cNvSpPr>
          <p:nvPr>
            <p:ph type="subTitle" idx="1"/>
          </p:nvPr>
        </p:nvSpPr>
        <p:spPr>
          <a:xfrm>
            <a:off x="1845221" y="4105276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false"/>
          </a:p>
        </p:txBody>
      </p:sp>
      <p:sp>
        <p:nvSpPr>
          <p:cNvPr id="133124" name="Rectangle 4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false" compatLnSpc="true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false"/>
          </a:p>
        </p:txBody>
      </p:sp>
      <p:sp>
        <p:nvSpPr>
          <p:cNvPr id="133125" name="Rectangle 5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false" compatLnSpc="true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true" noChangeArrowheads="true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false" hangingPunct="false">
              <a:defRPr sz="1292" i="false"/>
            </a:lvl1pPr>
          </a:lstStyle>
          <a:p>
            <a:fld id="{3E7C0CC8-E12B-4B1E-958E-BC6C5916F62C}" type="slidenum">
              <a:rPr lang="en-US" smtClean="false"/>
              <a:pPr/>
              <a:t>‹#›</a:t>
            </a:fld>
            <a:endParaRPr lang="en-US"/>
          </a:p>
        </p:txBody>
      </p:sp>
      <p:pic>
        <p:nvPicPr>
          <p:cNvPr id="8" name="Picture 8" descr="GrattanLogo"/>
          <p:cNvPicPr>
            <a:picLocks noChangeAspect="true" noChangeArrowheads="true"/>
          </p:cNvPicPr>
          <p:nvPr userDrawn="true"/>
        </p:nvPicPr>
        <p:blipFill>
          <a:blip cstate="print" r:embed="rId2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false"/>
          </a:p>
        </p:txBody>
      </p:sp>
      <p:sp>
        <p:nvSpPr>
          <p:cNvPr id="6" name="Text Placeholder 5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647699" y="6544780"/>
            <a:ext cx="7681653" cy="307777"/>
          </a:xfrm>
        </p:spPr>
        <p:txBody>
          <a:bodyPr/>
          <a:lstStyle>
            <a:lvl1pPr>
              <a:defRPr sz="1000" i="true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false"/>
              <a:t>Notes:</a:t>
            </a:r>
          </a:p>
          <a:p>
            <a:pPr lvl="0"/>
            <a:r>
              <a:rPr lang="en-US" dirty="false"/>
              <a:t>Source:</a:t>
            </a:r>
            <a:endParaRPr lang="en-AU" dirty="false"/>
          </a:p>
        </p:txBody>
      </p:sp>
      <p:sp>
        <p:nvSpPr>
          <p:cNvPr id="5" name="Chart Placeholder 4"/>
          <p:cNvSpPr>
            <a:spLocks noGrp="true"/>
          </p:cNvSpPr>
          <p:nvPr>
            <p:ph type="chart" sz="quarter" idx="12"/>
          </p:nvPr>
        </p:nvSpPr>
        <p:spPr>
          <a:xfrm>
            <a:off x="558000" y="1170000"/>
            <a:ext cx="8172000" cy="5364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36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Slide with chart from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false"/>
          </a:p>
        </p:txBody>
      </p:sp>
      <p:sp>
        <p:nvSpPr>
          <p:cNvPr id="6" name="Text Placeholder 5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647699" y="6544780"/>
            <a:ext cx="7681653" cy="307777"/>
          </a:xfrm>
        </p:spPr>
        <p:txBody>
          <a:bodyPr/>
          <a:lstStyle>
            <a:lvl1pPr>
              <a:defRPr sz="1000" i="true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false"/>
              <a:t>Notes:</a:t>
            </a:r>
          </a:p>
          <a:p>
            <a:pPr lvl="0"/>
            <a:r>
              <a:rPr lang="en-US" dirty="false"/>
              <a:t>Source:</a:t>
            </a:r>
            <a:endParaRPr lang="en-AU" dirty="false"/>
          </a:p>
        </p:txBody>
      </p:sp>
    </p:spTree>
    <p:extLst>
      <p:ext uri="{BB962C8B-B14F-4D97-AF65-F5344CB8AC3E}">
        <p14:creationId xmlns:p14="http://schemas.microsoft.com/office/powerpoint/2010/main" val="84877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648000" y="517517"/>
            <a:ext cx="6381750" cy="2769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false"/>
              <a:t>Title</a:t>
            </a:r>
            <a:endParaRPr lang="en-AU" dirty="false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647700" y="1268760"/>
            <a:ext cx="7980363" cy="1508105"/>
          </a:xfrm>
        </p:spPr>
        <p:txBody>
          <a:bodyPr/>
          <a:lstStyle>
            <a:lvl1pPr>
              <a:lnSpc>
                <a:spcPct val="110000"/>
              </a:lnSpc>
              <a:spcAft>
                <a:spcPts val="300"/>
              </a:spcAft>
              <a:defRPr/>
            </a:lvl1pPr>
            <a:lvl2pPr>
              <a:lnSpc>
                <a:spcPct val="110000"/>
              </a:lnSpc>
              <a:spcAft>
                <a:spcPts val="300"/>
              </a:spcAft>
              <a:defRPr/>
            </a:lvl2pPr>
            <a:lvl3pPr>
              <a:lnSpc>
                <a:spcPct val="110000"/>
              </a:lnSpc>
              <a:spcAft>
                <a:spcPts val="300"/>
              </a:spcAft>
              <a:defRPr/>
            </a:lvl3pPr>
            <a:lvl4pPr>
              <a:lnSpc>
                <a:spcPct val="110000"/>
              </a:lnSpc>
              <a:spcAft>
                <a:spcPts val="300"/>
              </a:spcAft>
              <a:defRPr/>
            </a:lvl4pPr>
            <a:lvl5pPr>
              <a:lnSpc>
                <a:spcPct val="11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fals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3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media/image1.jpeg" Type="http://schemas.openxmlformats.org/officeDocument/2006/relationships/image" Id="rId6"></Relationship><Relationship Target="../theme/theme1.xml" Type="http://schemas.openxmlformats.org/officeDocument/2006/relationships/theme" Id="rId5"></Relationship><Relationship Target="../slideLayouts/slideLayout4.xml" Type="http://schemas.openxmlformats.org/officeDocument/2006/relationships/slideLayout" Id="rId4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648000" y="518119"/>
            <a:ext cx="63817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false" compatLnSpc="true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false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648001" y="884228"/>
            <a:ext cx="797755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false" compatLnSpc="true">
            <a:prstTxWarp prst="textNoShape">
              <a:avLst/>
            </a:prstTxWarp>
            <a:spAutoFit/>
          </a:bodyPr>
          <a:lstStyle/>
          <a:p>
            <a:pPr lvl="0"/>
            <a:r>
              <a:rPr lang="en-AU" dirty="false"/>
              <a:t>Heading </a:t>
            </a:r>
            <a:endParaRPr lang="en-US" dirty="false"/>
          </a:p>
          <a:p>
            <a:pPr lvl="1"/>
            <a:r>
              <a:rPr lang="en-US" dirty="false"/>
              <a:t>First bullet</a:t>
            </a:r>
          </a:p>
          <a:p>
            <a:pPr lvl="2"/>
            <a:r>
              <a:rPr lang="en-US" dirty="false"/>
              <a:t>Second level</a:t>
            </a:r>
          </a:p>
          <a:p>
            <a:pPr lvl="3"/>
            <a:r>
              <a:rPr lang="en-US" dirty="false"/>
              <a:t>Third level</a:t>
            </a:r>
          </a:p>
          <a:p>
            <a:pPr lvl="4"/>
            <a:r>
              <a:rPr lang="en-US" dirty="false"/>
              <a:t>Fourth level</a:t>
            </a:r>
          </a:p>
        </p:txBody>
      </p:sp>
      <p:sp>
        <p:nvSpPr>
          <p:cNvPr id="1031" name="Line 7"/>
          <p:cNvSpPr>
            <a:spLocks noChangeShapeType="true"/>
          </p:cNvSpPr>
          <p:nvPr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pic>
        <p:nvPicPr>
          <p:cNvPr id="1032" name="Picture 8" descr="GrattanLogo"/>
          <p:cNvPicPr>
            <a:picLocks noChangeAspect="true" noChangeArrowheads="true"/>
          </p:cNvPicPr>
          <p:nvPr/>
        </p:nvPicPr>
        <p:blipFill>
          <a:blip cstate="print" r:embed="rId6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TextBox 7"/>
          <p:cNvSpPr txBox="true"/>
          <p:nvPr/>
        </p:nvSpPr>
        <p:spPr>
          <a:xfrm>
            <a:off x="8466857" y="6544780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false">
            <a:spAutoFit/>
          </a:bodyPr>
          <a:lstStyle/>
          <a:p>
            <a:pPr algn="r"/>
            <a:fld id="{E232749A-1F16-48E7-8C9C-B29AF4C40EC4}" type="slidenum">
              <a:rPr lang="en-US" sz="1015" i="false" smtClean="false"/>
              <a:pPr algn="r"/>
              <a:t>‹#›</a:t>
            </a:fld>
            <a:endParaRPr lang="en-US" sz="1015" i="false" dirty="fal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6" r:id="rId4"/>
  </p:sldLayoutIdLst>
  <p:hf hdr="false" ftr="false" dt="false"/>
  <p:txStyles>
    <p:titleStyle>
      <a:lvl1pPr algn="l" rtl="false" eaLnBrk="true" fontAlgn="base" hangingPunct="true">
        <a:spcBef>
          <a:spcPct val="0"/>
        </a:spcBef>
        <a:spcAft>
          <a:spcPct val="0"/>
        </a:spcAft>
        <a:defRPr sz="1800" b="true">
          <a:solidFill>
            <a:schemeClr val="tx1"/>
          </a:solidFill>
          <a:latin typeface="+mj-lt"/>
          <a:ea typeface="+mj-ea"/>
          <a:cs typeface="+mj-cs"/>
        </a:defRPr>
      </a:lvl1pPr>
      <a:lvl2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41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83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124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65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false" eaLnBrk="true" fontAlgn="base" hangingPunct="true">
        <a:spcBef>
          <a:spcPct val="0"/>
        </a:spcBef>
        <a:spcAft>
          <a:spcPct val="0"/>
        </a:spcAft>
        <a:defRPr sz="1800" b="false">
          <a:solidFill>
            <a:schemeClr val="tx1"/>
          </a:solidFill>
          <a:latin typeface="+mn-lt"/>
          <a:ea typeface="+mn-ea"/>
          <a:cs typeface="+mn-cs"/>
        </a:defRPr>
      </a:lvl1pPr>
      <a:lvl2pPr marL="165593" indent="-164127" algn="l" rtl="false" eaLnBrk="true" fontAlgn="base" hangingPunct="true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17" indent="-205159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94" indent="-131888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315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56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97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439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80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></Relationship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Charts for presentations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443" y="3960935"/>
            <a:ext cx="6780334" cy="340922"/>
          </a:xfrm>
        </p:spPr>
        <p:txBody>
          <a:bodyPr/>
          <a:lstStyle/>
          <a:p>
            <a:r>
              <a:rPr lang="en-AU" dirty="0"/>
              <a:t>July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Quick instructions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3" y="1052736"/>
            <a:ext cx="7976183" cy="5625643"/>
          </a:xfrm>
        </p:spPr>
        <p:txBody>
          <a:bodyPr/>
          <a:lstStyle/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Use Arial, 18pt font for all text on slides with a chart (except for notes/sources – 10pt, italic)</a:t>
            </a:r>
          </a:p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To insert a slide with a chart from scratch: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‘Home → New slide → Slide with chart’ (shortcut: Ctrl + M)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‘Insert → Chart’, and choose a chart from ‘Templates’ (ensure that the Grattan templates are saved in your local directory – see the Chart Guidebook for more details); the chart should appear in the correct position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use guides to align chart if necessary (turn on under ‘View’ tab); ensure y-axis text is touching the left guide, and x-axis text touching the base guide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create chart in the usual way (right click → edit data in Excel)</a:t>
            </a:r>
          </a:p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To copy and paste a chart that has already been generated for a report: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‘Home → New slide → Slide with chart from report’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the slide containing the report chart and click anywhere on the chart. Select all (Ctrl + A), copy (Ctrl + C), and paste into the newly-generated slide; the chart should be the correct size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use guides to align chart; ensure y-axis text is touching the left guide, and x-axis text touching the base guide</a:t>
            </a:r>
          </a:p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Use a descriptive title (above orange line), and y-axis units on subtitle</a:t>
            </a:r>
          </a:p>
        </p:txBody>
      </p:sp>
    </p:spTree>
    <p:extLst>
      <p:ext uri="{BB962C8B-B14F-4D97-AF65-F5344CB8AC3E}">
        <p14:creationId xmlns:p14="http://schemas.microsoft.com/office/powerpoint/2010/main" val="146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914400" y="1828800"/>
            <a:ext cx="8105241" cy="5303520"/>
            <a:chOff x="914400" y="1828800"/>
            <a:chExt cx="8105241" cy="5303520"/>
          </a:xfrm>
        </p:grpSpPr>
        <p:sp>
          <p:nvSpPr>
            <p:cNvPr id="4" name="pl4"/>
            <p:cNvSpPr/>
            <p:nvPr/>
          </p:nvSpPr>
          <p:spPr>
            <a:xfrm>
              <a:off x="1467776" y="6759579"/>
              <a:ext cx="3710614" cy="0"/>
            </a:xfrm>
            <a:custGeom>
              <a:avLst/>
              <a:pathLst>
                <a:path w="3710614" h="0">
                  <a:moveTo>
                    <a:pt x="0" y="0"/>
                  </a:moveTo>
                  <a:lnTo>
                    <a:pt x="3710614" y="0"/>
                  </a:lnTo>
                  <a:lnTo>
                    <a:pt x="371061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467776" y="5944882"/>
              <a:ext cx="3710614" cy="0"/>
            </a:xfrm>
            <a:custGeom>
              <a:avLst/>
              <a:pathLst>
                <a:path w="3710614" h="0">
                  <a:moveTo>
                    <a:pt x="0" y="0"/>
                  </a:moveTo>
                  <a:lnTo>
                    <a:pt x="3710614" y="0"/>
                  </a:lnTo>
                  <a:lnTo>
                    <a:pt x="371061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467776" y="5130186"/>
              <a:ext cx="3710614" cy="0"/>
            </a:xfrm>
            <a:custGeom>
              <a:avLst/>
              <a:pathLst>
                <a:path w="3710614" h="0">
                  <a:moveTo>
                    <a:pt x="0" y="0"/>
                  </a:moveTo>
                  <a:lnTo>
                    <a:pt x="3710614" y="0"/>
                  </a:lnTo>
                  <a:lnTo>
                    <a:pt x="371061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67776" y="4315489"/>
              <a:ext cx="3710614" cy="0"/>
            </a:xfrm>
            <a:custGeom>
              <a:avLst/>
              <a:pathLst>
                <a:path w="3710614" h="0">
                  <a:moveTo>
                    <a:pt x="0" y="0"/>
                  </a:moveTo>
                  <a:lnTo>
                    <a:pt x="3710614" y="0"/>
                  </a:lnTo>
                  <a:lnTo>
                    <a:pt x="371061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67776" y="3500793"/>
              <a:ext cx="3710614" cy="0"/>
            </a:xfrm>
            <a:custGeom>
              <a:avLst/>
              <a:pathLst>
                <a:path w="3710614" h="0">
                  <a:moveTo>
                    <a:pt x="0" y="0"/>
                  </a:moveTo>
                  <a:lnTo>
                    <a:pt x="3710614" y="0"/>
                  </a:lnTo>
                  <a:lnTo>
                    <a:pt x="371061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67776" y="2686096"/>
              <a:ext cx="3710614" cy="0"/>
            </a:xfrm>
            <a:custGeom>
              <a:avLst/>
              <a:pathLst>
                <a:path w="3710614" h="0">
                  <a:moveTo>
                    <a:pt x="0" y="0"/>
                  </a:moveTo>
                  <a:lnTo>
                    <a:pt x="3710614" y="0"/>
                  </a:lnTo>
                  <a:lnTo>
                    <a:pt x="371061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504154" y="6593815"/>
              <a:ext cx="363785" cy="16576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867940" y="6642599"/>
              <a:ext cx="363785" cy="11697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231726" y="6508218"/>
              <a:ext cx="363785" cy="25136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595511" y="6415903"/>
              <a:ext cx="363785" cy="34367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959297" y="6270146"/>
              <a:ext cx="363785" cy="48943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323083" y="6153779"/>
              <a:ext cx="363785" cy="60580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86868" y="6022442"/>
              <a:ext cx="363785" cy="73713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050654" y="5722239"/>
              <a:ext cx="363785" cy="103733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414440" y="5346925"/>
              <a:ext cx="363785" cy="141265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778226" y="3772756"/>
              <a:ext cx="363785" cy="298682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292263" y="6759579"/>
              <a:ext cx="3710614" cy="0"/>
            </a:xfrm>
            <a:custGeom>
              <a:avLst/>
              <a:pathLst>
                <a:path w="3710614" h="0">
                  <a:moveTo>
                    <a:pt x="0" y="0"/>
                  </a:moveTo>
                  <a:lnTo>
                    <a:pt x="3710614" y="0"/>
                  </a:lnTo>
                  <a:lnTo>
                    <a:pt x="371061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292263" y="5944882"/>
              <a:ext cx="3710614" cy="0"/>
            </a:xfrm>
            <a:custGeom>
              <a:avLst/>
              <a:pathLst>
                <a:path w="3710614" h="0">
                  <a:moveTo>
                    <a:pt x="0" y="0"/>
                  </a:moveTo>
                  <a:lnTo>
                    <a:pt x="3710614" y="0"/>
                  </a:lnTo>
                  <a:lnTo>
                    <a:pt x="371061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292263" y="5130186"/>
              <a:ext cx="3710614" cy="0"/>
            </a:xfrm>
            <a:custGeom>
              <a:avLst/>
              <a:pathLst>
                <a:path w="3710614" h="0">
                  <a:moveTo>
                    <a:pt x="0" y="0"/>
                  </a:moveTo>
                  <a:lnTo>
                    <a:pt x="3710614" y="0"/>
                  </a:lnTo>
                  <a:lnTo>
                    <a:pt x="371061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292263" y="4315489"/>
              <a:ext cx="3710614" cy="0"/>
            </a:xfrm>
            <a:custGeom>
              <a:avLst/>
              <a:pathLst>
                <a:path w="3710614" h="0">
                  <a:moveTo>
                    <a:pt x="0" y="0"/>
                  </a:moveTo>
                  <a:lnTo>
                    <a:pt x="3710614" y="0"/>
                  </a:lnTo>
                  <a:lnTo>
                    <a:pt x="371061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292263" y="3500793"/>
              <a:ext cx="3710614" cy="0"/>
            </a:xfrm>
            <a:custGeom>
              <a:avLst/>
              <a:pathLst>
                <a:path w="3710614" h="0">
                  <a:moveTo>
                    <a:pt x="0" y="0"/>
                  </a:moveTo>
                  <a:lnTo>
                    <a:pt x="3710614" y="0"/>
                  </a:lnTo>
                  <a:lnTo>
                    <a:pt x="371061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292263" y="2686096"/>
              <a:ext cx="3710614" cy="0"/>
            </a:xfrm>
            <a:custGeom>
              <a:avLst/>
              <a:pathLst>
                <a:path w="3710614" h="0">
                  <a:moveTo>
                    <a:pt x="0" y="0"/>
                  </a:moveTo>
                  <a:lnTo>
                    <a:pt x="3710614" y="0"/>
                  </a:lnTo>
                  <a:lnTo>
                    <a:pt x="371061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328641" y="6759579"/>
              <a:ext cx="363785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692427" y="6759579"/>
              <a:ext cx="363785" cy="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056213" y="6704153"/>
              <a:ext cx="363785" cy="5542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419999" y="6594023"/>
              <a:ext cx="363785" cy="1655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783784" y="6496566"/>
              <a:ext cx="363785" cy="26301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47570" y="6315662"/>
              <a:ext cx="363785" cy="44391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511356" y="6061167"/>
              <a:ext cx="363785" cy="6984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875141" y="5774859"/>
              <a:ext cx="363785" cy="98471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8238927" y="5083641"/>
              <a:ext cx="363785" cy="167593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602713" y="2899594"/>
              <a:ext cx="363785" cy="385998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467776" y="1946148"/>
              <a:ext cx="3710614" cy="536274"/>
            </a:xfrm>
            <a:prstGeom prst="rect">
              <a:avLst/>
            </a:prstGeom>
            <a:solidFill>
              <a:srgbClr val="6A737B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2329903" y="2043874"/>
              <a:ext cx="1986359" cy="1293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40" b="true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Taxable income deciles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64760" y="2239201"/>
              <a:ext cx="1916645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40" b="true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after rental deductions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5292263" y="1946148"/>
              <a:ext cx="3710614" cy="536274"/>
            </a:xfrm>
            <a:prstGeom prst="rect">
              <a:avLst/>
            </a:prstGeom>
            <a:solidFill>
              <a:srgbClr val="6A737B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6154390" y="2043874"/>
              <a:ext cx="1986359" cy="1293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40" b="true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Taxable income deciles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110244" y="2239201"/>
              <a:ext cx="2074651" cy="13156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40" b="true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before rental deductions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1467776" y="6759579"/>
              <a:ext cx="3710614" cy="0"/>
            </a:xfrm>
            <a:custGeom>
              <a:avLst/>
              <a:pathLst>
                <a:path w="3710614" h="0">
                  <a:moveTo>
                    <a:pt x="0" y="0"/>
                  </a:moveTo>
                  <a:lnTo>
                    <a:pt x="3710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686047" y="6759579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049833" y="6759579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413618" y="6759579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777404" y="6759579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141190" y="6759579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504976" y="6759579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868761" y="6759579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232547" y="6759579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596333" y="6759579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960118" y="6759579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1622479" y="6854825"/>
              <a:ext cx="127136" cy="1643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986264" y="6854825"/>
              <a:ext cx="127136" cy="1643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350050" y="6851848"/>
              <a:ext cx="127136" cy="16728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713836" y="6855420"/>
              <a:ext cx="127136" cy="16371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077622" y="6855023"/>
              <a:ext cx="127136" cy="1641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441407" y="6852046"/>
              <a:ext cx="127136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805193" y="6857603"/>
              <a:ext cx="127136" cy="1615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168979" y="6852046"/>
              <a:ext cx="127136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532764" y="6852046"/>
              <a:ext cx="127136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832982" y="6852046"/>
              <a:ext cx="254272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5292263" y="6759579"/>
              <a:ext cx="3710614" cy="0"/>
            </a:xfrm>
            <a:custGeom>
              <a:avLst/>
              <a:pathLst>
                <a:path w="3710614" h="0">
                  <a:moveTo>
                    <a:pt x="0" y="0"/>
                  </a:moveTo>
                  <a:lnTo>
                    <a:pt x="3710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510534" y="6759579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874320" y="6759579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238106" y="6759579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601891" y="6759579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965677" y="6759579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329463" y="6759579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693249" y="6759579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057034" y="6759579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20820" y="6759579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784606" y="6759579"/>
              <a:ext cx="0" cy="50292"/>
            </a:xfrm>
            <a:custGeom>
              <a:avLst/>
              <a:pathLst>
                <a:path w="0" h="50292">
                  <a:moveTo>
                    <a:pt x="0" y="50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5446966" y="6854825"/>
              <a:ext cx="127136" cy="1643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810752" y="6854825"/>
              <a:ext cx="127136" cy="1643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174537" y="6851848"/>
              <a:ext cx="127136" cy="16728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538323" y="6855420"/>
              <a:ext cx="127136" cy="16371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902109" y="6855023"/>
              <a:ext cx="127136" cy="1641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265895" y="6852046"/>
              <a:ext cx="127136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629680" y="6857603"/>
              <a:ext cx="127136" cy="1615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993466" y="6852046"/>
              <a:ext cx="127136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357252" y="6852046"/>
              <a:ext cx="127136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657469" y="6852046"/>
              <a:ext cx="254272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041536" y="6668992"/>
              <a:ext cx="330398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14400" y="5854295"/>
              <a:ext cx="457534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914400" y="5039599"/>
              <a:ext cx="457534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14400" y="4224902"/>
              <a:ext cx="457534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14400" y="3410206"/>
              <a:ext cx="457534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14400" y="2595509"/>
              <a:ext cx="457534" cy="1724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35D38BB-BBD1-4BAC-8C1C-A457F5989781}" vid="{44F6CF37-C3FC-4E3C-A24A-76F28251BB2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Charts for presentations</properties:Template>
  <properties:Company>The University of Melbourne</properties:Company>
  <properties:Words>254</properties:Words>
  <properties:PresentationFormat>On-screen Show (4:3)</properties:PresentationFormat>
  <properties:Paragraphs>14</properties:Paragraphs>
  <properties:Slides>2</properties:Slides>
  <properties:Notes>0</properties:Notes>
  <properties:TotalTime>0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properties:HeadingPairs>
  <properties:TitlesOfParts>
    <vt:vector baseType="lpstr" size="5">
      <vt:lpstr>ＭＳ Ｐゴシック</vt:lpstr>
      <vt:lpstr>Arial</vt:lpstr>
      <vt:lpstr>Charts for overheads</vt:lpstr>
      <vt:lpstr>Charts for presentations</vt:lpstr>
      <vt:lpstr>Quick instructions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2017-08-27T11:48:52Z</dcterms:created>
  <dc:creator>Hugh Parsonage</dc:creator>
  <cp:lastModifiedBy>docx4j</cp:lastModifiedBy>
  <dcterms:modified xmlns:xsi="http://www.w3.org/2001/XMLSchema-instance" xsi:type="dcterms:W3CDTF">2017-08-27T11:49:01Z</dcterms:modified>
  <cp:revision>1</cp:revision>
  <dc:title>Charts for presentations</dc:title>
</cp:coreProperties>
</file>