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1534636303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594912" y="6320519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94912" y="5936175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4912" y="5551832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4912" y="5167488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4912" y="4783145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4912" y="4398801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4912" y="4014457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4912" y="3630114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4912" y="3245770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4912" y="2861427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4912" y="2477083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94912" y="5936174"/>
              <a:ext cx="1234660" cy="38434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94912" y="5551829"/>
              <a:ext cx="1234660" cy="384344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4912" y="5167484"/>
              <a:ext cx="1234660" cy="384344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94912" y="4783139"/>
              <a:ext cx="1234660" cy="384344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94912" y="4398794"/>
              <a:ext cx="1234660" cy="384344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94912" y="4014449"/>
              <a:ext cx="1234660" cy="384344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594912" y="3630104"/>
              <a:ext cx="1234660" cy="384344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94912" y="3245759"/>
              <a:ext cx="1234660" cy="384344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594912" y="2861414"/>
              <a:ext cx="1234660" cy="384344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594912" y="2477083"/>
              <a:ext cx="1234660" cy="38433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38238" y="6300610"/>
              <a:ext cx="1234660" cy="19908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38238" y="6233542"/>
              <a:ext cx="1234660" cy="67068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38238" y="6113925"/>
              <a:ext cx="1234660" cy="119616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38238" y="5924496"/>
              <a:ext cx="1234660" cy="189429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38238" y="5655186"/>
              <a:ext cx="1234660" cy="269309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138238" y="5301449"/>
              <a:ext cx="1234660" cy="353737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38238" y="4858626"/>
              <a:ext cx="1234660" cy="442822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138238" y="4310994"/>
              <a:ext cx="1234660" cy="547632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38238" y="3601195"/>
              <a:ext cx="1234660" cy="709799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138238" y="2477083"/>
              <a:ext cx="1234660" cy="112411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681564" y="6320519"/>
              <a:ext cx="1234660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681564" y="6320519"/>
              <a:ext cx="1234660" cy="0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681564" y="6305091"/>
              <a:ext cx="1234660" cy="15428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681564" y="6233791"/>
              <a:ext cx="1234660" cy="71299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681564" y="6101730"/>
              <a:ext cx="1234660" cy="132061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681564" y="5879805"/>
              <a:ext cx="1234660" cy="221924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681564" y="5548351"/>
              <a:ext cx="1234660" cy="331453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681564" y="5077317"/>
              <a:ext cx="1234660" cy="471034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681564" y="4381435"/>
              <a:ext cx="1234660" cy="695882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681564" y="2477083"/>
              <a:ext cx="1234660" cy="190435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224890" y="6240943"/>
              <a:ext cx="1234660" cy="79575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224890" y="6182227"/>
              <a:ext cx="1234660" cy="58716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224890" y="6117763"/>
              <a:ext cx="1234660" cy="64463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224890" y="6033196"/>
              <a:ext cx="1234660" cy="84566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224890" y="5940429"/>
              <a:ext cx="1234660" cy="92767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24890" y="5846404"/>
              <a:ext cx="1234660" cy="94024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224890" y="5721078"/>
              <a:ext cx="1234660" cy="125326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224890" y="5543423"/>
              <a:ext cx="1234660" cy="177654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24890" y="5223461"/>
              <a:ext cx="1234660" cy="319962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24890" y="2477083"/>
              <a:ext cx="1234660" cy="2746377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768216" y="6320519"/>
              <a:ext cx="1234660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768216" y="6320519"/>
              <a:ext cx="1234660" cy="0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768216" y="6309993"/>
              <a:ext cx="1234660" cy="10525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768216" y="6278282"/>
              <a:ext cx="1234660" cy="31711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768216" y="6234962"/>
              <a:ext cx="1234660" cy="43319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768216" y="6172911"/>
              <a:ext cx="1234660" cy="62051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768216" y="6081335"/>
              <a:ext cx="1234660" cy="91576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768216" y="5937529"/>
              <a:ext cx="1234660" cy="143805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768216" y="5660132"/>
              <a:ext cx="1234660" cy="277396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68216" y="2477083"/>
              <a:ext cx="1234660" cy="3183048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594912" y="1946148"/>
              <a:ext cx="7407965" cy="338763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948330" y="2047565"/>
              <a:ext cx="701129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 b="true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With CG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594912" y="6512691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12242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755568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98895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842221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85547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469013" y="6560510"/>
              <a:ext cx="1486458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No. Taxpayers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755568" y="677224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431588" y="6804620"/>
              <a:ext cx="647960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39840" y="6605754"/>
              <a:ext cx="1118108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Income tax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46482" y="6804620"/>
              <a:ext cx="1104825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(excl CGT)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842221" y="677224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181424" y="6804620"/>
              <a:ext cx="1321593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Capital gains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144278" y="6602976"/>
              <a:ext cx="482537" cy="1692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CGT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68672" y="6229932"/>
              <a:ext cx="330398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41536" y="5845589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41536" y="5461245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041536" y="5076901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041536" y="4692558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041536" y="4308214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041536" y="3923871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041536" y="3539527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041536" y="3155184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41536" y="2770840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14400" y="2386497"/>
              <a:ext cx="584671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