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app.xml" Type="http://schemas.openxmlformats.org/officeDocument/2006/relationships/extended-properties" Id="rId3"></Relationship><Relationship Target="docProps/core.xml" Type="http://schemas.openxmlformats.org/package/2006/relationships/metadata/core-properties" Id="rId2"></Relationship><Relationship Target="ppt/presentation.xml" Type="http://schemas.openxmlformats.org/officeDocument/2006/relationships/officeDocument" Id="rId1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SpecialPlsOnTitleSld="false" strictFirstAndLastChars="false" saveSubsetFonts="true">
  <p:sldMasterIdLst>
    <p:sldMasterId id="2147483654" r:id="rId1"/>
  </p:sldMasterIdLst>
  <p:notesMasterIdLst>
    <p:notesMasterId r:id="rId4"/>
  </p:notesMasterIdLst>
  <p:sldIdLst>
    <p:sldId id="400" r:id="rId2"/>
    <p:sldId id="444" r:id="rId3"/>
    <p:sldId id="1435182213" r:id="rId10"/>
  </p:sldIdLst>
  <p:sldSz cx="9144000" cy="6858000" type="screen4x3"/>
  <p:notesSz cx="6797675" cy="9928225"/>
  <p:defaultTextStyle>
    <a:defPPr>
      <a:defRPr lang="en-US"/>
    </a:defPPr>
    <a:lvl1pPr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p1510="http://schemas.microsoft.com/office/powerpoint/2015/10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000" autoAdjust="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tableStyles.xml" Type="http://schemas.openxmlformats.org/officeDocument/2006/relationships/tableStyles" Id="rId8"></Relationship><Relationship Target="slides/slide2.xml" Type="http://schemas.openxmlformats.org/officeDocument/2006/relationships/slide" Id="rId3"></Relationship><Relationship Target="theme/theme1.xml" Type="http://schemas.openxmlformats.org/officeDocument/2006/relationships/theme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viewProps.xml" Type="http://schemas.openxmlformats.org/officeDocument/2006/relationships/viewProps" Id="rId6"></Relationship><Relationship Target="presProps.xml" Type="http://schemas.openxmlformats.org/officeDocument/2006/relationships/presProps" Id="rId5"></Relationship><Relationship Target="notesMasters/notesMaster1.xml" Type="http://schemas.openxmlformats.org/officeDocument/2006/relationships/notesMaster" Id="rId4"></Relationship><Relationship Target="revisionInfo.xml" Type="http://schemas.microsoft.com/office/2015/10/relationships/revisionInfo" Id="rId9"></Relationship><Relationship Target="slides/slide3.xml" Type="http://schemas.openxmlformats.org/officeDocument/2006/relationships/slide" Id="rId10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false"/>
          </a:p>
        </p:txBody>
      </p:sp>
      <p:sp>
        <p:nvSpPr>
          <p:cNvPr id="133123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false"/>
          </a:p>
        </p:txBody>
      </p:sp>
      <p:sp>
        <p:nvSpPr>
          <p:cNvPr id="13312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false"/>
          </a:p>
        </p:txBody>
      </p:sp>
      <p:sp>
        <p:nvSpPr>
          <p:cNvPr id="13312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true" noChangeArrowheads="true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false" hangingPunct="false">
              <a:defRPr sz="1292" i="false"/>
            </a:lvl1pPr>
          </a:lstStyle>
          <a:p>
            <a:fld id="{3E7C0CC8-E12B-4B1E-958E-BC6C5916F62C}" type="slidenum">
              <a:rPr lang="en-US" smtClean="false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true" noChangeArrowheads="true"/>
          </p:cNvPicPr>
          <p:nvPr userDrawn="true"/>
        </p:nvPicPr>
        <p:blipFill>
          <a:blip cstate="print" r:embed="rId2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  <p:sp>
        <p:nvSpPr>
          <p:cNvPr id="5" name="Chart Placeholder 4"/>
          <p:cNvSpPr>
            <a:spLocks noGrp="true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false"/>
              <a:t>Title</a:t>
            </a:r>
            <a:endParaRPr lang="en-AU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1.jpeg" Type="http://schemas.openxmlformats.org/officeDocument/2006/relationships/image" Id="rId6"></Relationship><Relationship Target="../theme/theme1.xml" Type="http://schemas.openxmlformats.org/officeDocument/2006/relationships/theme" Id="rId5"></Relationship><Relationship Target="../slideLayouts/slideLayout4.xml" Type="http://schemas.openxmlformats.org/officeDocument/2006/relationships/slideLayout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false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AU" dirty="false"/>
              <a:t>Heading </a:t>
            </a:r>
            <a:endParaRPr lang="en-US" dirty="false"/>
          </a:p>
          <a:p>
            <a:pPr lvl="1"/>
            <a:r>
              <a:rPr lang="en-US" dirty="false"/>
              <a:t>First bullet</a:t>
            </a:r>
          </a:p>
          <a:p>
            <a:pPr lvl="2"/>
            <a:r>
              <a:rPr lang="en-US" dirty="false"/>
              <a:t>Second level</a:t>
            </a:r>
          </a:p>
          <a:p>
            <a:pPr lvl="3"/>
            <a:r>
              <a:rPr lang="en-US" dirty="false"/>
              <a:t>Third level</a:t>
            </a:r>
          </a:p>
          <a:p>
            <a:pPr lvl="4"/>
            <a:r>
              <a:rPr lang="en-US" dirty="false"/>
              <a:t>Fourth level</a:t>
            </a:r>
          </a:p>
        </p:txBody>
      </p:sp>
      <p:sp>
        <p:nvSpPr>
          <p:cNvPr id="1031" name="Line 7"/>
          <p:cNvSpPr>
            <a:spLocks noChangeShapeType="true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true" noChangeArrowheads="true"/>
          </p:cNvPicPr>
          <p:nvPr/>
        </p:nvPicPr>
        <p:blipFill>
          <a:blip cstate="print" r:embed="rId6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true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pPr algn="r"/>
            <a:fld id="{E232749A-1F16-48E7-8C9C-B29AF4C40EC4}" type="slidenum">
              <a:rPr lang="en-US" sz="1015" i="false" smtClean="false"/>
              <a:pPr algn="r"/>
              <a:t>‹#›</a:t>
            </a:fld>
            <a:endParaRPr lang="en-US" sz="1015" i="false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1800" b="true">
          <a:solidFill>
            <a:schemeClr val="tx1"/>
          </a:solidFill>
          <a:latin typeface="+mj-lt"/>
          <a:ea typeface="+mj-ea"/>
          <a:cs typeface="+mj-cs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false" eaLnBrk="true" fontAlgn="base" hangingPunct="true">
        <a:spcBef>
          <a:spcPct val="0"/>
        </a:spcBef>
        <a:spcAft>
          <a:spcPct val="0"/>
        </a:spcAft>
        <a:defRPr sz="1800" b="false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false" eaLnBrk="true" fontAlgn="base" hangingPunct="true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3960935"/>
            <a:ext cx="6780334" cy="340922"/>
          </a:xfrm>
        </p:spPr>
        <p:txBody>
          <a:bodyPr/>
          <a:lstStyle/>
          <a:p>
            <a:r>
              <a:rPr lang="en-AU" dirty="0"/>
              <a:t>July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3" y="1052736"/>
            <a:ext cx="7976183" cy="5625643"/>
          </a:xfrm>
        </p:spPr>
        <p:txBody>
          <a:bodyPr/>
          <a:lstStyle/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Arial, 18pt font for all text on slides with a chart (except for notes/sources – 10pt, italic)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insert a slide with a chart from scratch: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‘Insert → Chart’, and choose a chart from ‘Templates’ (ensure that the Grattan templates are saved in your local directory – see the Chart Guidebook for more details); the chart should appear in the correct position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 if necessary (turn on under ‘View’ tab); ensure y-axis text is touching the left guide, and x-axis text touching the base guide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create chart in the usual way (right click → edit data in Excel)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copy and paste a chart that has already been generated for a report: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 from report’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the slide containing the report chart and click anywhere on the chart. Select all (Ctrl + A), copy (Ctrl + C), and paste into the newly-generated slide; the chart should be the correct size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chart; ensure y-axis text is touching the left guide, and x-axis text touching the base guide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 descriptive title (above orange line), and y-axis units on subtitle</a:t>
            </a:r>
          </a:p>
        </p:txBody>
      </p:sp>
    </p:spTree>
    <p:extLst>
      <p:ext uri="{BB962C8B-B14F-4D97-AF65-F5344CB8AC3E}">
        <p14:creationId xmlns:p14="http://schemas.microsoft.com/office/powerpoint/2010/main" val="146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1828800"/>
            <a:ext cx="8105241" cy="5303520"/>
            <a:chOff x="914400" y="1828800"/>
            <a:chExt cx="8105241" cy="5303520"/>
          </a:xfrm>
        </p:grpSpPr>
        <p:sp>
          <p:nvSpPr>
            <p:cNvPr id="4" name="pl4"/>
            <p:cNvSpPr/>
            <p:nvPr/>
          </p:nvSpPr>
          <p:spPr>
            <a:xfrm>
              <a:off x="914400" y="6320519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400" y="5936175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400" y="5551832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400" y="5167488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400" y="4783145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400" y="4398801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400" y="4014457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400" y="3630114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400" y="3245770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400" y="2861427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14400" y="2477083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914400" y="5936174"/>
              <a:ext cx="1234660" cy="384344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914400" y="5551829"/>
              <a:ext cx="1234660" cy="384344"/>
            </a:xfrm>
            <a:prstGeom prst="rect">
              <a:avLst/>
            </a:prstGeom>
            <a:solidFill>
              <a:srgbClr val="FFCF6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914400" y="5167484"/>
              <a:ext cx="1234660" cy="384344"/>
            </a:xfrm>
            <a:prstGeom prst="rect">
              <a:avLst/>
            </a:prstGeom>
            <a:solidFill>
              <a:srgbClr val="FEBC5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914400" y="4783139"/>
              <a:ext cx="1234660" cy="384344"/>
            </a:xfrm>
            <a:prstGeom prst="rect">
              <a:avLst/>
            </a:prstGeom>
            <a:solidFill>
              <a:srgbClr val="F99D3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914400" y="4398794"/>
              <a:ext cx="1234660" cy="384344"/>
            </a:xfrm>
            <a:prstGeom prst="rect">
              <a:avLst/>
            </a:prstGeom>
            <a:solidFill>
              <a:srgbClr val="EE7F3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914400" y="4014449"/>
              <a:ext cx="1234660" cy="384344"/>
            </a:xfrm>
            <a:prstGeom prst="rect">
              <a:avLst/>
            </a:prstGeom>
            <a:solidFill>
              <a:srgbClr val="DB63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4400" y="3630104"/>
              <a:ext cx="1234660" cy="384344"/>
            </a:xfrm>
            <a:prstGeom prst="rect">
              <a:avLst/>
            </a:prstGeom>
            <a:solidFill>
              <a:srgbClr val="C2452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4400" y="3245759"/>
              <a:ext cx="1234660" cy="384344"/>
            </a:xfrm>
            <a:prstGeom prst="rect">
              <a:avLst/>
            </a:prstGeom>
            <a:solidFill>
              <a:srgbClr val="A5272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914400" y="2861414"/>
              <a:ext cx="1234660" cy="384344"/>
            </a:xfrm>
            <a:prstGeom prst="rect">
              <a:avLst/>
            </a:prstGeom>
            <a:solidFill>
              <a:srgbClr val="841A1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14400" y="2477083"/>
              <a:ext cx="1234660" cy="38433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457726" y="6301192"/>
              <a:ext cx="1234660" cy="19326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457726" y="6235879"/>
              <a:ext cx="1234660" cy="65312"/>
            </a:xfrm>
            <a:prstGeom prst="rect">
              <a:avLst/>
            </a:prstGeom>
            <a:solidFill>
              <a:srgbClr val="FFCF6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457726" y="6118606"/>
              <a:ext cx="1234660" cy="117273"/>
            </a:xfrm>
            <a:prstGeom prst="rect">
              <a:avLst/>
            </a:prstGeom>
            <a:solidFill>
              <a:srgbClr val="FEBC5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457726" y="5930840"/>
              <a:ext cx="1234660" cy="187765"/>
            </a:xfrm>
            <a:prstGeom prst="rect">
              <a:avLst/>
            </a:prstGeom>
            <a:solidFill>
              <a:srgbClr val="F99D3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457726" y="5663897"/>
              <a:ext cx="1234660" cy="266943"/>
            </a:xfrm>
            <a:prstGeom prst="rect">
              <a:avLst/>
            </a:prstGeom>
            <a:solidFill>
              <a:srgbClr val="EE7F3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457726" y="5311683"/>
              <a:ext cx="1234660" cy="352213"/>
            </a:xfrm>
            <a:prstGeom prst="rect">
              <a:avLst/>
            </a:prstGeom>
            <a:solidFill>
              <a:srgbClr val="DB63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457726" y="4870841"/>
              <a:ext cx="1234660" cy="440841"/>
            </a:xfrm>
            <a:prstGeom prst="rect">
              <a:avLst/>
            </a:prstGeom>
            <a:solidFill>
              <a:srgbClr val="C2452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57726" y="4323900"/>
              <a:ext cx="1234660" cy="546941"/>
            </a:xfrm>
            <a:prstGeom prst="rect">
              <a:avLst/>
            </a:prstGeom>
            <a:solidFill>
              <a:srgbClr val="A5272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57726" y="3615033"/>
              <a:ext cx="1234660" cy="708867"/>
            </a:xfrm>
            <a:prstGeom prst="rect">
              <a:avLst/>
            </a:prstGeom>
            <a:solidFill>
              <a:srgbClr val="841A1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57726" y="2477083"/>
              <a:ext cx="1234660" cy="1137949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001052" y="6320519"/>
              <a:ext cx="1234660" cy="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001052" y="6320519"/>
              <a:ext cx="1234660" cy="0"/>
            </a:xfrm>
            <a:prstGeom prst="rect">
              <a:avLst/>
            </a:prstGeom>
            <a:solidFill>
              <a:srgbClr val="FFCF6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01052" y="6306667"/>
              <a:ext cx="1234660" cy="13851"/>
            </a:xfrm>
            <a:prstGeom prst="rect">
              <a:avLst/>
            </a:prstGeom>
            <a:solidFill>
              <a:srgbClr val="FEBC5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001052" y="6236685"/>
              <a:ext cx="1234660" cy="69981"/>
            </a:xfrm>
            <a:prstGeom prst="rect">
              <a:avLst/>
            </a:prstGeom>
            <a:solidFill>
              <a:srgbClr val="F99D3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001052" y="6106605"/>
              <a:ext cx="1234660" cy="130080"/>
            </a:xfrm>
            <a:prstGeom prst="rect">
              <a:avLst/>
            </a:prstGeom>
            <a:solidFill>
              <a:srgbClr val="EE7F3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01052" y="5886823"/>
              <a:ext cx="1234660" cy="219782"/>
            </a:xfrm>
            <a:prstGeom prst="rect">
              <a:avLst/>
            </a:prstGeom>
            <a:solidFill>
              <a:srgbClr val="DB63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01052" y="5557605"/>
              <a:ext cx="1234660" cy="329217"/>
            </a:xfrm>
            <a:prstGeom prst="rect">
              <a:avLst/>
            </a:prstGeom>
            <a:solidFill>
              <a:srgbClr val="C2452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001052" y="5088585"/>
              <a:ext cx="1234660" cy="469020"/>
            </a:xfrm>
            <a:prstGeom prst="rect">
              <a:avLst/>
            </a:prstGeom>
            <a:solidFill>
              <a:srgbClr val="A5272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001052" y="4394904"/>
              <a:ext cx="1234660" cy="693680"/>
            </a:xfrm>
            <a:prstGeom prst="rect">
              <a:avLst/>
            </a:prstGeom>
            <a:solidFill>
              <a:srgbClr val="841A1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001052" y="2477083"/>
              <a:ext cx="1234660" cy="191782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544378" y="5370047"/>
              <a:ext cx="1234660" cy="950471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44378" y="5069430"/>
              <a:ext cx="1234660" cy="300617"/>
            </a:xfrm>
            <a:prstGeom prst="rect">
              <a:avLst/>
            </a:prstGeom>
            <a:solidFill>
              <a:srgbClr val="FFCF6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544378" y="4869177"/>
              <a:ext cx="1234660" cy="200252"/>
            </a:xfrm>
            <a:prstGeom prst="rect">
              <a:avLst/>
            </a:prstGeom>
            <a:solidFill>
              <a:srgbClr val="FEBC5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44378" y="4707286"/>
              <a:ext cx="1234660" cy="161891"/>
            </a:xfrm>
            <a:prstGeom prst="rect">
              <a:avLst/>
            </a:prstGeom>
            <a:solidFill>
              <a:srgbClr val="F99D3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544378" y="4485731"/>
              <a:ext cx="1234660" cy="221554"/>
            </a:xfrm>
            <a:prstGeom prst="rect">
              <a:avLst/>
            </a:prstGeom>
            <a:solidFill>
              <a:srgbClr val="EE7F3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44378" y="4331471"/>
              <a:ext cx="1234660" cy="154259"/>
            </a:xfrm>
            <a:prstGeom prst="rect">
              <a:avLst/>
            </a:prstGeom>
            <a:solidFill>
              <a:srgbClr val="DB63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544378" y="4153490"/>
              <a:ext cx="1234660" cy="177981"/>
            </a:xfrm>
            <a:prstGeom prst="rect">
              <a:avLst/>
            </a:prstGeom>
            <a:solidFill>
              <a:srgbClr val="C2452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544378" y="3929381"/>
              <a:ext cx="1234660" cy="224108"/>
            </a:xfrm>
            <a:prstGeom prst="rect">
              <a:avLst/>
            </a:prstGeom>
            <a:solidFill>
              <a:srgbClr val="A5272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544378" y="3643128"/>
              <a:ext cx="1234660" cy="286253"/>
            </a:xfrm>
            <a:prstGeom prst="rect">
              <a:avLst/>
            </a:prstGeom>
            <a:solidFill>
              <a:srgbClr val="841A1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44378" y="2477083"/>
              <a:ext cx="1234660" cy="1166044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87704" y="5691410"/>
              <a:ext cx="1234660" cy="629108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087704" y="5449827"/>
              <a:ext cx="1234660" cy="241583"/>
            </a:xfrm>
            <a:prstGeom prst="rect">
              <a:avLst/>
            </a:prstGeom>
            <a:solidFill>
              <a:srgbClr val="FFCF6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87704" y="5264435"/>
              <a:ext cx="1234660" cy="185392"/>
            </a:xfrm>
            <a:prstGeom prst="rect">
              <a:avLst/>
            </a:prstGeom>
            <a:solidFill>
              <a:srgbClr val="FEBC5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087704" y="5112621"/>
              <a:ext cx="1234660" cy="151813"/>
            </a:xfrm>
            <a:prstGeom prst="rect">
              <a:avLst/>
            </a:prstGeom>
            <a:solidFill>
              <a:srgbClr val="F99D3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087704" y="4871834"/>
              <a:ext cx="1234660" cy="240787"/>
            </a:xfrm>
            <a:prstGeom prst="rect">
              <a:avLst/>
            </a:prstGeom>
            <a:solidFill>
              <a:srgbClr val="EE7F3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087704" y="4713123"/>
              <a:ext cx="1234660" cy="158710"/>
            </a:xfrm>
            <a:prstGeom prst="rect">
              <a:avLst/>
            </a:prstGeom>
            <a:solidFill>
              <a:srgbClr val="DB63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087704" y="4527815"/>
              <a:ext cx="1234660" cy="185307"/>
            </a:xfrm>
            <a:prstGeom prst="rect">
              <a:avLst/>
            </a:prstGeom>
            <a:solidFill>
              <a:srgbClr val="C2452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087704" y="4283704"/>
              <a:ext cx="1234660" cy="244111"/>
            </a:xfrm>
            <a:prstGeom prst="rect">
              <a:avLst/>
            </a:prstGeom>
            <a:solidFill>
              <a:srgbClr val="A5272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087704" y="3959967"/>
              <a:ext cx="1234660" cy="323737"/>
            </a:xfrm>
            <a:prstGeom prst="rect">
              <a:avLst/>
            </a:prstGeom>
            <a:solidFill>
              <a:srgbClr val="841A1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087704" y="2477083"/>
              <a:ext cx="1234660" cy="1482883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914400" y="1946148"/>
              <a:ext cx="7407965" cy="338763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4129606" y="2047565"/>
              <a:ext cx="977552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 b="true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Without CG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914400" y="6512691"/>
              <a:ext cx="7407965" cy="0"/>
            </a:xfrm>
            <a:custGeom>
              <a:avLst/>
              <a:pathLst>
                <a:path w="7407965" h="0">
                  <a:moveTo>
                    <a:pt x="0" y="0"/>
                  </a:moveTo>
                  <a:lnTo>
                    <a:pt x="74079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31730" y="6512691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075056" y="6512691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618382" y="6512691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161708" y="6512691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705034" y="6512691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88501" y="6560510"/>
              <a:ext cx="1486458" cy="2117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No. Taxpayers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075056" y="6772243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751076" y="6804620"/>
              <a:ext cx="647960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059328" y="6605754"/>
              <a:ext cx="1118108" cy="1664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Income tax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065969" y="6804620"/>
              <a:ext cx="1104825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(excl CGT)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161708" y="6772243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500911" y="6804620"/>
              <a:ext cx="1321593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Capital gains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463765" y="6602976"/>
              <a:ext cx="482537" cy="1692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CGT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418206" y="6229932"/>
              <a:ext cx="330398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418206" y="5845589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418206" y="5461245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418206" y="5076901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418206" y="4692558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418206" y="4308214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418206" y="3923871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418206" y="3539527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418206" y="3155184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418206" y="2770840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418206" y="2386497"/>
              <a:ext cx="584671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35D38BB-BBD1-4BAC-8C1C-A457F5989781}" vid="{44F6CF37-C3FC-4E3C-A24A-76F28251BB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Charts for presentations</properties:Template>
  <properties:Company>The University of Melbourne</properties:Company>
  <properties:Words>254</properties:Words>
  <properties:PresentationFormat>On-screen Show (4:3)</properties:PresentationFormat>
  <properties:Paragraphs>14</properties:Paragraphs>
  <properties:Slides>2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properties:HeadingPairs>
  <properties:TitlesOfParts>
    <vt:vector baseType="lpstr" size="5">
      <vt:lpstr>ＭＳ Ｐゴシック</vt:lpstr>
      <vt:lpstr>Arial</vt:lpstr>
      <vt:lpstr>Charts for overheads</vt:lpstr>
      <vt:lpstr>Charts for presentations</vt:lpstr>
      <vt:lpstr>Quick instructions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2017-08-27T11:48:52Z</dcterms:created>
  <dc:creator>Hugh Parsonage</dc:creator>
  <cp:lastModifiedBy>docx4j</cp:lastModifiedBy>
  <dcterms:modified xmlns:xsi="http://www.w3.org/2001/XMLSchema-instance" xsi:type="dcterms:W3CDTF">2017-08-27T11:49:01Z</dcterms:modified>
  <cp:revision>1</cp:revision>
  <dc:title>Charts for presentations</dc:title>
</cp:coreProperties>
</file>