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344513750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467776" y="6275490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467776" y="5144626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67776" y="4013763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67776" y="2882899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10280" y="1946148"/>
              <a:ext cx="6152702" cy="3956371"/>
            </a:xfrm>
            <a:custGeom>
              <a:avLst/>
              <a:pathLst>
                <a:path w="6152702" h="3956371">
                  <a:moveTo>
                    <a:pt x="0" y="3490864"/>
                  </a:moveTo>
                  <a:lnTo>
                    <a:pt x="77882" y="3653703"/>
                  </a:lnTo>
                  <a:lnTo>
                    <a:pt x="155764" y="3764872"/>
                  </a:lnTo>
                  <a:lnTo>
                    <a:pt x="233646" y="3837426"/>
                  </a:lnTo>
                  <a:lnTo>
                    <a:pt x="311529" y="3878282"/>
                  </a:lnTo>
                  <a:lnTo>
                    <a:pt x="389411" y="3892122"/>
                  </a:lnTo>
                  <a:lnTo>
                    <a:pt x="467293" y="3882990"/>
                  </a:lnTo>
                  <a:lnTo>
                    <a:pt x="545176" y="3854640"/>
                  </a:lnTo>
                  <a:lnTo>
                    <a:pt x="623058" y="3810704"/>
                  </a:lnTo>
                  <a:lnTo>
                    <a:pt x="700940" y="3755074"/>
                  </a:lnTo>
                  <a:lnTo>
                    <a:pt x="778823" y="3692500"/>
                  </a:lnTo>
                  <a:lnTo>
                    <a:pt x="856705" y="3628642"/>
                  </a:lnTo>
                  <a:lnTo>
                    <a:pt x="934587" y="3568975"/>
                  </a:lnTo>
                  <a:lnTo>
                    <a:pt x="1012469" y="3514690"/>
                  </a:lnTo>
                  <a:lnTo>
                    <a:pt x="1090352" y="3464615"/>
                  </a:lnTo>
                  <a:lnTo>
                    <a:pt x="1168234" y="3417317"/>
                  </a:lnTo>
                  <a:lnTo>
                    <a:pt x="1246116" y="3371234"/>
                  </a:lnTo>
                  <a:lnTo>
                    <a:pt x="1323999" y="3324832"/>
                  </a:lnTo>
                  <a:lnTo>
                    <a:pt x="1401881" y="3276838"/>
                  </a:lnTo>
                  <a:lnTo>
                    <a:pt x="1479763" y="3226402"/>
                  </a:lnTo>
                  <a:lnTo>
                    <a:pt x="1557646" y="3172991"/>
                  </a:lnTo>
                  <a:lnTo>
                    <a:pt x="1635528" y="3116172"/>
                  </a:lnTo>
                  <a:lnTo>
                    <a:pt x="1713410" y="3055444"/>
                  </a:lnTo>
                  <a:lnTo>
                    <a:pt x="1791293" y="2990182"/>
                  </a:lnTo>
                  <a:lnTo>
                    <a:pt x="1869175" y="2920235"/>
                  </a:lnTo>
                  <a:lnTo>
                    <a:pt x="1947057" y="2846036"/>
                  </a:lnTo>
                  <a:lnTo>
                    <a:pt x="2024939" y="2767985"/>
                  </a:lnTo>
                  <a:lnTo>
                    <a:pt x="2102822" y="2686599"/>
                  </a:lnTo>
                  <a:lnTo>
                    <a:pt x="2180704" y="2602729"/>
                  </a:lnTo>
                  <a:lnTo>
                    <a:pt x="2258586" y="2517637"/>
                  </a:lnTo>
                  <a:lnTo>
                    <a:pt x="2336469" y="2432855"/>
                  </a:lnTo>
                  <a:lnTo>
                    <a:pt x="2414351" y="2349987"/>
                  </a:lnTo>
                  <a:lnTo>
                    <a:pt x="2492233" y="2270575"/>
                  </a:lnTo>
                  <a:lnTo>
                    <a:pt x="2570116" y="2196044"/>
                  </a:lnTo>
                  <a:lnTo>
                    <a:pt x="2647998" y="2127629"/>
                  </a:lnTo>
                  <a:lnTo>
                    <a:pt x="2725880" y="2065693"/>
                  </a:lnTo>
                  <a:lnTo>
                    <a:pt x="2803763" y="2008880"/>
                  </a:lnTo>
                  <a:lnTo>
                    <a:pt x="2881645" y="1955601"/>
                  </a:lnTo>
                  <a:lnTo>
                    <a:pt x="2959527" y="1904563"/>
                  </a:lnTo>
                  <a:lnTo>
                    <a:pt x="3037409" y="1855005"/>
                  </a:lnTo>
                  <a:lnTo>
                    <a:pt x="3115292" y="1806672"/>
                  </a:lnTo>
                  <a:lnTo>
                    <a:pt x="3193174" y="1759576"/>
                  </a:lnTo>
                  <a:lnTo>
                    <a:pt x="3271056" y="1713765"/>
                  </a:lnTo>
                  <a:lnTo>
                    <a:pt x="3348939" y="1669200"/>
                  </a:lnTo>
                  <a:lnTo>
                    <a:pt x="3426821" y="1625689"/>
                  </a:lnTo>
                  <a:lnTo>
                    <a:pt x="3504703" y="1582815"/>
                  </a:lnTo>
                  <a:lnTo>
                    <a:pt x="3582586" y="1539873"/>
                  </a:lnTo>
                  <a:lnTo>
                    <a:pt x="3660468" y="1496225"/>
                  </a:lnTo>
                  <a:lnTo>
                    <a:pt x="3738350" y="1451330"/>
                  </a:lnTo>
                  <a:lnTo>
                    <a:pt x="3816232" y="1404953"/>
                  </a:lnTo>
                  <a:lnTo>
                    <a:pt x="3894115" y="1357559"/>
                  </a:lnTo>
                  <a:lnTo>
                    <a:pt x="3971997" y="1310415"/>
                  </a:lnTo>
                  <a:lnTo>
                    <a:pt x="4049879" y="1265312"/>
                  </a:lnTo>
                  <a:lnTo>
                    <a:pt x="4127762" y="1224199"/>
                  </a:lnTo>
                  <a:lnTo>
                    <a:pt x="4205644" y="1188939"/>
                  </a:lnTo>
                  <a:lnTo>
                    <a:pt x="4283526" y="1161188"/>
                  </a:lnTo>
                  <a:lnTo>
                    <a:pt x="4361409" y="1142289"/>
                  </a:lnTo>
                  <a:lnTo>
                    <a:pt x="4439291" y="1133004"/>
                  </a:lnTo>
                  <a:lnTo>
                    <a:pt x="4517173" y="1131641"/>
                  </a:lnTo>
                  <a:lnTo>
                    <a:pt x="4595056" y="1134614"/>
                  </a:lnTo>
                  <a:lnTo>
                    <a:pt x="4672938" y="1138632"/>
                  </a:lnTo>
                  <a:lnTo>
                    <a:pt x="4750820" y="1141374"/>
                  </a:lnTo>
                  <a:lnTo>
                    <a:pt x="4828702" y="1141753"/>
                  </a:lnTo>
                  <a:lnTo>
                    <a:pt x="4906585" y="1139573"/>
                  </a:lnTo>
                  <a:lnTo>
                    <a:pt x="4984467" y="1134957"/>
                  </a:lnTo>
                  <a:lnTo>
                    <a:pt x="5062349" y="1127912"/>
                  </a:lnTo>
                  <a:lnTo>
                    <a:pt x="5140232" y="1118088"/>
                  </a:lnTo>
                  <a:lnTo>
                    <a:pt x="5218114" y="1104554"/>
                  </a:lnTo>
                  <a:lnTo>
                    <a:pt x="5295996" y="1085439"/>
                  </a:lnTo>
                  <a:lnTo>
                    <a:pt x="5373879" y="1057612"/>
                  </a:lnTo>
                  <a:lnTo>
                    <a:pt x="5451761" y="1017873"/>
                  </a:lnTo>
                  <a:lnTo>
                    <a:pt x="5529643" y="964521"/>
                  </a:lnTo>
                  <a:lnTo>
                    <a:pt x="5607526" y="897878"/>
                  </a:lnTo>
                  <a:lnTo>
                    <a:pt x="5685408" y="819488"/>
                  </a:lnTo>
                  <a:lnTo>
                    <a:pt x="5763290" y="730525"/>
                  </a:lnTo>
                  <a:lnTo>
                    <a:pt x="5841172" y="630201"/>
                  </a:lnTo>
                  <a:lnTo>
                    <a:pt x="5919055" y="514613"/>
                  </a:lnTo>
                  <a:lnTo>
                    <a:pt x="5996937" y="376629"/>
                  </a:lnTo>
                  <a:lnTo>
                    <a:pt x="6074819" y="207605"/>
                  </a:lnTo>
                  <a:lnTo>
                    <a:pt x="6152702" y="0"/>
                  </a:lnTo>
                  <a:lnTo>
                    <a:pt x="6152702" y="923444"/>
                  </a:lnTo>
                  <a:lnTo>
                    <a:pt x="6074819" y="935320"/>
                  </a:lnTo>
                  <a:lnTo>
                    <a:pt x="5996937" y="972010"/>
                  </a:lnTo>
                  <a:lnTo>
                    <a:pt x="5919055" y="1025424"/>
                  </a:lnTo>
                  <a:lnTo>
                    <a:pt x="5841172" y="1086369"/>
                  </a:lnTo>
                  <a:lnTo>
                    <a:pt x="5763290" y="1147164"/>
                  </a:lnTo>
                  <a:lnTo>
                    <a:pt x="5685408" y="1203356"/>
                  </a:lnTo>
                  <a:lnTo>
                    <a:pt x="5607526" y="1253611"/>
                  </a:lnTo>
                  <a:lnTo>
                    <a:pt x="5529643" y="1298552"/>
                  </a:lnTo>
                  <a:lnTo>
                    <a:pt x="5451761" y="1339174"/>
                  </a:lnTo>
                  <a:lnTo>
                    <a:pt x="5373879" y="1375251"/>
                  </a:lnTo>
                  <a:lnTo>
                    <a:pt x="5295996" y="1404534"/>
                  </a:lnTo>
                  <a:lnTo>
                    <a:pt x="5218114" y="1423549"/>
                  </a:lnTo>
                  <a:lnTo>
                    <a:pt x="5140232" y="1431136"/>
                  </a:lnTo>
                  <a:lnTo>
                    <a:pt x="5062349" y="1428489"/>
                  </a:lnTo>
                  <a:lnTo>
                    <a:pt x="4984467" y="1417748"/>
                  </a:lnTo>
                  <a:lnTo>
                    <a:pt x="4906585" y="1401631"/>
                  </a:lnTo>
                  <a:lnTo>
                    <a:pt x="4828702" y="1383219"/>
                  </a:lnTo>
                  <a:lnTo>
                    <a:pt x="4750820" y="1365702"/>
                  </a:lnTo>
                  <a:lnTo>
                    <a:pt x="4672938" y="1351957"/>
                  </a:lnTo>
                  <a:lnTo>
                    <a:pt x="4595056" y="1343966"/>
                  </a:lnTo>
                  <a:lnTo>
                    <a:pt x="4517173" y="1342481"/>
                  </a:lnTo>
                  <a:lnTo>
                    <a:pt x="4439291" y="1347278"/>
                  </a:lnTo>
                  <a:lnTo>
                    <a:pt x="4361409" y="1357766"/>
                  </a:lnTo>
                  <a:lnTo>
                    <a:pt x="4283526" y="1373082"/>
                  </a:lnTo>
                  <a:lnTo>
                    <a:pt x="4205644" y="1392426"/>
                  </a:lnTo>
                  <a:lnTo>
                    <a:pt x="4127762" y="1415462"/>
                  </a:lnTo>
                  <a:lnTo>
                    <a:pt x="4049879" y="1442163"/>
                  </a:lnTo>
                  <a:lnTo>
                    <a:pt x="3971997" y="1472712"/>
                  </a:lnTo>
                  <a:lnTo>
                    <a:pt x="3894115" y="1507374"/>
                  </a:lnTo>
                  <a:lnTo>
                    <a:pt x="3816232" y="1546260"/>
                  </a:lnTo>
                  <a:lnTo>
                    <a:pt x="3738350" y="1588955"/>
                  </a:lnTo>
                  <a:lnTo>
                    <a:pt x="3660468" y="1634243"/>
                  </a:lnTo>
                  <a:lnTo>
                    <a:pt x="3582586" y="1680205"/>
                  </a:lnTo>
                  <a:lnTo>
                    <a:pt x="3504703" y="1724622"/>
                  </a:lnTo>
                  <a:lnTo>
                    <a:pt x="3426821" y="1765950"/>
                  </a:lnTo>
                  <a:lnTo>
                    <a:pt x="3348939" y="1804545"/>
                  </a:lnTo>
                  <a:lnTo>
                    <a:pt x="3271056" y="1841357"/>
                  </a:lnTo>
                  <a:lnTo>
                    <a:pt x="3193174" y="1877562"/>
                  </a:lnTo>
                  <a:lnTo>
                    <a:pt x="3115292" y="1914490"/>
                  </a:lnTo>
                  <a:lnTo>
                    <a:pt x="3037409" y="1953557"/>
                  </a:lnTo>
                  <a:lnTo>
                    <a:pt x="2959527" y="1996143"/>
                  </a:lnTo>
                  <a:lnTo>
                    <a:pt x="2881645" y="2043362"/>
                  </a:lnTo>
                  <a:lnTo>
                    <a:pt x="2803763" y="2095819"/>
                  </a:lnTo>
                  <a:lnTo>
                    <a:pt x="2725880" y="2153590"/>
                  </a:lnTo>
                  <a:lnTo>
                    <a:pt x="2647998" y="2216456"/>
                  </a:lnTo>
                  <a:lnTo>
                    <a:pt x="2570116" y="2284075"/>
                  </a:lnTo>
                  <a:lnTo>
                    <a:pt x="2492233" y="2355584"/>
                  </a:lnTo>
                  <a:lnTo>
                    <a:pt x="2414351" y="2430106"/>
                  </a:lnTo>
                  <a:lnTo>
                    <a:pt x="2336469" y="2506950"/>
                  </a:lnTo>
                  <a:lnTo>
                    <a:pt x="2258586" y="2585547"/>
                  </a:lnTo>
                  <a:lnTo>
                    <a:pt x="2180704" y="2665386"/>
                  </a:lnTo>
                  <a:lnTo>
                    <a:pt x="2102822" y="2745883"/>
                  </a:lnTo>
                  <a:lnTo>
                    <a:pt x="2024939" y="2826189"/>
                  </a:lnTo>
                  <a:lnTo>
                    <a:pt x="1947057" y="2905040"/>
                  </a:lnTo>
                  <a:lnTo>
                    <a:pt x="1869175" y="2980838"/>
                  </a:lnTo>
                  <a:lnTo>
                    <a:pt x="1791293" y="3051871"/>
                  </a:lnTo>
                  <a:lnTo>
                    <a:pt x="1713410" y="3116562"/>
                  </a:lnTo>
                  <a:lnTo>
                    <a:pt x="1635528" y="3174814"/>
                  </a:lnTo>
                  <a:lnTo>
                    <a:pt x="1557646" y="3227918"/>
                  </a:lnTo>
                  <a:lnTo>
                    <a:pt x="1479763" y="3277361"/>
                  </a:lnTo>
                  <a:lnTo>
                    <a:pt x="1401881" y="3324694"/>
                  </a:lnTo>
                  <a:lnTo>
                    <a:pt x="1323999" y="3371373"/>
                  </a:lnTo>
                  <a:lnTo>
                    <a:pt x="1246116" y="3418531"/>
                  </a:lnTo>
                  <a:lnTo>
                    <a:pt x="1168234" y="3466883"/>
                  </a:lnTo>
                  <a:lnTo>
                    <a:pt x="1090352" y="3516880"/>
                  </a:lnTo>
                  <a:lnTo>
                    <a:pt x="1012469" y="3568946"/>
                  </a:lnTo>
                  <a:lnTo>
                    <a:pt x="934587" y="3623635"/>
                  </a:lnTo>
                  <a:lnTo>
                    <a:pt x="856705" y="3681736"/>
                  </a:lnTo>
                  <a:lnTo>
                    <a:pt x="778823" y="3742924"/>
                  </a:lnTo>
                  <a:lnTo>
                    <a:pt x="700940" y="3803994"/>
                  </a:lnTo>
                  <a:lnTo>
                    <a:pt x="623058" y="3861052"/>
                  </a:lnTo>
                  <a:lnTo>
                    <a:pt x="545176" y="3909287"/>
                  </a:lnTo>
                  <a:lnTo>
                    <a:pt x="467293" y="3943036"/>
                  </a:lnTo>
                  <a:lnTo>
                    <a:pt x="389411" y="3956371"/>
                  </a:lnTo>
                  <a:lnTo>
                    <a:pt x="311529" y="3943489"/>
                  </a:lnTo>
                  <a:lnTo>
                    <a:pt x="233646" y="3898877"/>
                  </a:lnTo>
                  <a:lnTo>
                    <a:pt x="155764" y="3817657"/>
                  </a:lnTo>
                  <a:lnTo>
                    <a:pt x="77882" y="3697192"/>
                  </a:lnTo>
                  <a:lnTo>
                    <a:pt x="0" y="354097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10280" y="2407870"/>
              <a:ext cx="6152702" cy="3462524"/>
            </a:xfrm>
            <a:custGeom>
              <a:avLst/>
              <a:pathLst>
                <a:path w="6152702" h="3462524">
                  <a:moveTo>
                    <a:pt x="0" y="3054198"/>
                  </a:moveTo>
                  <a:lnTo>
                    <a:pt x="77882" y="3213725"/>
                  </a:lnTo>
                  <a:lnTo>
                    <a:pt x="155764" y="3329543"/>
                  </a:lnTo>
                  <a:lnTo>
                    <a:pt x="233646" y="3406429"/>
                  </a:lnTo>
                  <a:lnTo>
                    <a:pt x="311529" y="3449163"/>
                  </a:lnTo>
                  <a:lnTo>
                    <a:pt x="389411" y="3462524"/>
                  </a:lnTo>
                  <a:lnTo>
                    <a:pt x="467293" y="3451291"/>
                  </a:lnTo>
                  <a:lnTo>
                    <a:pt x="545176" y="3420241"/>
                  </a:lnTo>
                  <a:lnTo>
                    <a:pt x="623058" y="3374156"/>
                  </a:lnTo>
                  <a:lnTo>
                    <a:pt x="700940" y="3317812"/>
                  </a:lnTo>
                  <a:lnTo>
                    <a:pt x="778823" y="3255990"/>
                  </a:lnTo>
                  <a:lnTo>
                    <a:pt x="856705" y="3193467"/>
                  </a:lnTo>
                  <a:lnTo>
                    <a:pt x="934587" y="3134583"/>
                  </a:lnTo>
                  <a:lnTo>
                    <a:pt x="1012469" y="3080096"/>
                  </a:lnTo>
                  <a:lnTo>
                    <a:pt x="1090352" y="3029025"/>
                  </a:lnTo>
                  <a:lnTo>
                    <a:pt x="1168234" y="2980378"/>
                  </a:lnTo>
                  <a:lnTo>
                    <a:pt x="1246116" y="2933161"/>
                  </a:lnTo>
                  <a:lnTo>
                    <a:pt x="1323999" y="2886380"/>
                  </a:lnTo>
                  <a:lnTo>
                    <a:pt x="1401881" y="2839044"/>
                  </a:lnTo>
                  <a:lnTo>
                    <a:pt x="1479763" y="2790159"/>
                  </a:lnTo>
                  <a:lnTo>
                    <a:pt x="1557646" y="2738732"/>
                  </a:lnTo>
                  <a:lnTo>
                    <a:pt x="1635528" y="2683771"/>
                  </a:lnTo>
                  <a:lnTo>
                    <a:pt x="1713410" y="2624281"/>
                  </a:lnTo>
                  <a:lnTo>
                    <a:pt x="1791293" y="2559304"/>
                  </a:lnTo>
                  <a:lnTo>
                    <a:pt x="1869175" y="2488814"/>
                  </a:lnTo>
                  <a:lnTo>
                    <a:pt x="1947057" y="2413816"/>
                  </a:lnTo>
                  <a:lnTo>
                    <a:pt x="2024939" y="2335365"/>
                  </a:lnTo>
                  <a:lnTo>
                    <a:pt x="2102822" y="2254519"/>
                  </a:lnTo>
                  <a:lnTo>
                    <a:pt x="2180704" y="2172335"/>
                  </a:lnTo>
                  <a:lnTo>
                    <a:pt x="2258586" y="2089870"/>
                  </a:lnTo>
                  <a:lnTo>
                    <a:pt x="2336469" y="2008181"/>
                  </a:lnTo>
                  <a:lnTo>
                    <a:pt x="2414351" y="1928324"/>
                  </a:lnTo>
                  <a:lnTo>
                    <a:pt x="2492233" y="1851358"/>
                  </a:lnTo>
                  <a:lnTo>
                    <a:pt x="2570116" y="1778338"/>
                  </a:lnTo>
                  <a:lnTo>
                    <a:pt x="2647998" y="1710320"/>
                  </a:lnTo>
                  <a:lnTo>
                    <a:pt x="2725880" y="1647920"/>
                  </a:lnTo>
                  <a:lnTo>
                    <a:pt x="2803763" y="1590627"/>
                  </a:lnTo>
                  <a:lnTo>
                    <a:pt x="2881645" y="1537759"/>
                  </a:lnTo>
                  <a:lnTo>
                    <a:pt x="2959527" y="1488631"/>
                  </a:lnTo>
                  <a:lnTo>
                    <a:pt x="3037409" y="1442559"/>
                  </a:lnTo>
                  <a:lnTo>
                    <a:pt x="3115292" y="1398859"/>
                  </a:lnTo>
                  <a:lnTo>
                    <a:pt x="3193174" y="1356847"/>
                  </a:lnTo>
                  <a:lnTo>
                    <a:pt x="3271056" y="1315838"/>
                  </a:lnTo>
                  <a:lnTo>
                    <a:pt x="3348939" y="1275150"/>
                  </a:lnTo>
                  <a:lnTo>
                    <a:pt x="3426821" y="1234097"/>
                  </a:lnTo>
                  <a:lnTo>
                    <a:pt x="3504703" y="1191996"/>
                  </a:lnTo>
                  <a:lnTo>
                    <a:pt x="3582586" y="1148317"/>
                  </a:lnTo>
                  <a:lnTo>
                    <a:pt x="3660468" y="1103511"/>
                  </a:lnTo>
                  <a:lnTo>
                    <a:pt x="3738350" y="1058420"/>
                  </a:lnTo>
                  <a:lnTo>
                    <a:pt x="3816232" y="1013885"/>
                  </a:lnTo>
                  <a:lnTo>
                    <a:pt x="3894115" y="970745"/>
                  </a:lnTo>
                  <a:lnTo>
                    <a:pt x="3971997" y="929841"/>
                  </a:lnTo>
                  <a:lnTo>
                    <a:pt x="4049879" y="892016"/>
                  </a:lnTo>
                  <a:lnTo>
                    <a:pt x="4127762" y="858108"/>
                  </a:lnTo>
                  <a:lnTo>
                    <a:pt x="4205644" y="828961"/>
                  </a:lnTo>
                  <a:lnTo>
                    <a:pt x="4283526" y="805413"/>
                  </a:lnTo>
                  <a:lnTo>
                    <a:pt x="4361409" y="788306"/>
                  </a:lnTo>
                  <a:lnTo>
                    <a:pt x="4439291" y="778419"/>
                  </a:lnTo>
                  <a:lnTo>
                    <a:pt x="4517173" y="775339"/>
                  </a:lnTo>
                  <a:lnTo>
                    <a:pt x="4595056" y="777568"/>
                  </a:lnTo>
                  <a:lnTo>
                    <a:pt x="4672938" y="783572"/>
                  </a:lnTo>
                  <a:lnTo>
                    <a:pt x="4750820" y="791816"/>
                  </a:lnTo>
                  <a:lnTo>
                    <a:pt x="4828702" y="800764"/>
                  </a:lnTo>
                  <a:lnTo>
                    <a:pt x="4906585" y="808880"/>
                  </a:lnTo>
                  <a:lnTo>
                    <a:pt x="4984467" y="814630"/>
                  </a:lnTo>
                  <a:lnTo>
                    <a:pt x="5062349" y="816479"/>
                  </a:lnTo>
                  <a:lnTo>
                    <a:pt x="5140232" y="812890"/>
                  </a:lnTo>
                  <a:lnTo>
                    <a:pt x="5218114" y="802329"/>
                  </a:lnTo>
                  <a:lnTo>
                    <a:pt x="5295996" y="783264"/>
                  </a:lnTo>
                  <a:lnTo>
                    <a:pt x="5373879" y="754710"/>
                  </a:lnTo>
                  <a:lnTo>
                    <a:pt x="5451761" y="716801"/>
                  </a:lnTo>
                  <a:lnTo>
                    <a:pt x="5529643" y="669814"/>
                  </a:lnTo>
                  <a:lnTo>
                    <a:pt x="5607526" y="614022"/>
                  </a:lnTo>
                  <a:lnTo>
                    <a:pt x="5685408" y="549700"/>
                  </a:lnTo>
                  <a:lnTo>
                    <a:pt x="5763290" y="477122"/>
                  </a:lnTo>
                  <a:lnTo>
                    <a:pt x="5841172" y="396563"/>
                  </a:lnTo>
                  <a:lnTo>
                    <a:pt x="5919055" y="308296"/>
                  </a:lnTo>
                  <a:lnTo>
                    <a:pt x="5996937" y="212597"/>
                  </a:lnTo>
                  <a:lnTo>
                    <a:pt x="6074819" y="109740"/>
                  </a:lnTo>
                  <a:lnTo>
                    <a:pt x="6152702" y="0"/>
                  </a:lnTo>
                </a:path>
              </a:pathLst>
            </a:custGeom>
            <a:ln w="40651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67776" y="1946148"/>
              <a:ext cx="0" cy="4329342"/>
            </a:xfrm>
            <a:custGeom>
              <a:avLst/>
              <a:pathLst>
                <a:path w="0" h="4329342">
                  <a:moveTo>
                    <a:pt x="0" y="43293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1041536" y="6184903"/>
              <a:ext cx="330398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914400" y="5054040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914400" y="3923176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914400" y="2792312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467776" y="6275490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10280" y="6275490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47351" y="6275490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84423" y="6275490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683144" y="6332636"/>
              <a:ext cx="254272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70618" y="6323905"/>
              <a:ext cx="953467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07689" y="6323905"/>
              <a:ext cx="953467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$200,000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92147" y="6688484"/>
              <a:ext cx="686358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