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1413220874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709435" y="5065618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09435" y="4137546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09435" y="3209474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872607" y="2284911"/>
              <a:ext cx="3263440" cy="1430144"/>
            </a:xfrm>
            <a:custGeom>
              <a:avLst/>
              <a:pathLst>
                <a:path w="3263440" h="1430144">
                  <a:moveTo>
                    <a:pt x="0" y="816865"/>
                  </a:moveTo>
                  <a:lnTo>
                    <a:pt x="25566" y="895319"/>
                  </a:lnTo>
                  <a:lnTo>
                    <a:pt x="49483" y="988176"/>
                  </a:lnTo>
                  <a:lnTo>
                    <a:pt x="75050" y="1081267"/>
                  </a:lnTo>
                  <a:lnTo>
                    <a:pt x="99791" y="1157915"/>
                  </a:lnTo>
                  <a:lnTo>
                    <a:pt x="125358" y="1208537"/>
                  </a:lnTo>
                  <a:lnTo>
                    <a:pt x="150100" y="1232538"/>
                  </a:lnTo>
                  <a:lnTo>
                    <a:pt x="175666" y="1232497"/>
                  </a:lnTo>
                  <a:lnTo>
                    <a:pt x="201233" y="1212578"/>
                  </a:lnTo>
                  <a:lnTo>
                    <a:pt x="225974" y="1166672"/>
                  </a:lnTo>
                  <a:lnTo>
                    <a:pt x="251541" y="1086865"/>
                  </a:lnTo>
                  <a:lnTo>
                    <a:pt x="276283" y="973798"/>
                  </a:lnTo>
                  <a:lnTo>
                    <a:pt x="301849" y="839460"/>
                  </a:lnTo>
                  <a:lnTo>
                    <a:pt x="327416" y="704708"/>
                  </a:lnTo>
                  <a:lnTo>
                    <a:pt x="350508" y="594195"/>
                  </a:lnTo>
                  <a:lnTo>
                    <a:pt x="376075" y="520794"/>
                  </a:lnTo>
                  <a:lnTo>
                    <a:pt x="400816" y="483782"/>
                  </a:lnTo>
                  <a:lnTo>
                    <a:pt x="426383" y="471877"/>
                  </a:lnTo>
                  <a:lnTo>
                    <a:pt x="451125" y="474073"/>
                  </a:lnTo>
                  <a:lnTo>
                    <a:pt x="476691" y="487351"/>
                  </a:lnTo>
                  <a:lnTo>
                    <a:pt x="502258" y="515595"/>
                  </a:lnTo>
                  <a:lnTo>
                    <a:pt x="526999" y="563858"/>
                  </a:lnTo>
                  <a:lnTo>
                    <a:pt x="552566" y="635110"/>
                  </a:lnTo>
                  <a:lnTo>
                    <a:pt x="577308" y="720283"/>
                  </a:lnTo>
                  <a:lnTo>
                    <a:pt x="602874" y="805930"/>
                  </a:lnTo>
                  <a:lnTo>
                    <a:pt x="628441" y="879043"/>
                  </a:lnTo>
                  <a:lnTo>
                    <a:pt x="651533" y="930438"/>
                  </a:lnTo>
                  <a:lnTo>
                    <a:pt x="677099" y="960305"/>
                  </a:lnTo>
                  <a:lnTo>
                    <a:pt x="701841" y="981657"/>
                  </a:lnTo>
                  <a:lnTo>
                    <a:pt x="727408" y="996948"/>
                  </a:lnTo>
                  <a:lnTo>
                    <a:pt x="752150" y="1004277"/>
                  </a:lnTo>
                  <a:lnTo>
                    <a:pt x="777716" y="1003664"/>
                  </a:lnTo>
                  <a:lnTo>
                    <a:pt x="803283" y="997457"/>
                  </a:lnTo>
                  <a:lnTo>
                    <a:pt x="828024" y="990569"/>
                  </a:lnTo>
                  <a:lnTo>
                    <a:pt x="853591" y="987009"/>
                  </a:lnTo>
                  <a:lnTo>
                    <a:pt x="878333" y="990068"/>
                  </a:lnTo>
                  <a:lnTo>
                    <a:pt x="903899" y="999943"/>
                  </a:lnTo>
                  <a:lnTo>
                    <a:pt x="929466" y="1012850"/>
                  </a:lnTo>
                  <a:lnTo>
                    <a:pt x="952558" y="1024265"/>
                  </a:lnTo>
                  <a:lnTo>
                    <a:pt x="978124" y="1030582"/>
                  </a:lnTo>
                  <a:lnTo>
                    <a:pt x="1002866" y="1032574"/>
                  </a:lnTo>
                  <a:lnTo>
                    <a:pt x="1028433" y="1034540"/>
                  </a:lnTo>
                  <a:lnTo>
                    <a:pt x="1053174" y="1041728"/>
                  </a:lnTo>
                  <a:lnTo>
                    <a:pt x="1078741" y="1046110"/>
                  </a:lnTo>
                  <a:lnTo>
                    <a:pt x="1104307" y="1043545"/>
                  </a:lnTo>
                  <a:lnTo>
                    <a:pt x="1129049" y="1036091"/>
                  </a:lnTo>
                  <a:lnTo>
                    <a:pt x="1154616" y="1028144"/>
                  </a:lnTo>
                  <a:lnTo>
                    <a:pt x="1179358" y="1025336"/>
                  </a:lnTo>
                  <a:lnTo>
                    <a:pt x="1204924" y="1028949"/>
                  </a:lnTo>
                  <a:lnTo>
                    <a:pt x="1230491" y="1036883"/>
                  </a:lnTo>
                  <a:lnTo>
                    <a:pt x="1254408" y="1043265"/>
                  </a:lnTo>
                  <a:lnTo>
                    <a:pt x="1279974" y="1041085"/>
                  </a:lnTo>
                  <a:lnTo>
                    <a:pt x="1304716" y="1026802"/>
                  </a:lnTo>
                  <a:lnTo>
                    <a:pt x="1330282" y="1003207"/>
                  </a:lnTo>
                  <a:lnTo>
                    <a:pt x="1355024" y="979235"/>
                  </a:lnTo>
                  <a:lnTo>
                    <a:pt x="1380591" y="962808"/>
                  </a:lnTo>
                  <a:lnTo>
                    <a:pt x="1406157" y="955434"/>
                  </a:lnTo>
                  <a:lnTo>
                    <a:pt x="1430899" y="948679"/>
                  </a:lnTo>
                  <a:lnTo>
                    <a:pt x="1456465" y="935808"/>
                  </a:lnTo>
                  <a:lnTo>
                    <a:pt x="1481207" y="913308"/>
                  </a:lnTo>
                  <a:lnTo>
                    <a:pt x="1506774" y="882226"/>
                  </a:lnTo>
                  <a:lnTo>
                    <a:pt x="1532340" y="845082"/>
                  </a:lnTo>
                  <a:lnTo>
                    <a:pt x="1555433" y="809752"/>
                  </a:lnTo>
                  <a:lnTo>
                    <a:pt x="1580999" y="783756"/>
                  </a:lnTo>
                  <a:lnTo>
                    <a:pt x="1605741" y="769747"/>
                  </a:lnTo>
                  <a:lnTo>
                    <a:pt x="1631307" y="760307"/>
                  </a:lnTo>
                  <a:lnTo>
                    <a:pt x="1656049" y="747901"/>
                  </a:lnTo>
                  <a:lnTo>
                    <a:pt x="1681616" y="728963"/>
                  </a:lnTo>
                  <a:lnTo>
                    <a:pt x="1707182" y="704270"/>
                  </a:lnTo>
                  <a:lnTo>
                    <a:pt x="1731924" y="677503"/>
                  </a:lnTo>
                  <a:lnTo>
                    <a:pt x="1757490" y="652735"/>
                  </a:lnTo>
                  <a:lnTo>
                    <a:pt x="1782232" y="633035"/>
                  </a:lnTo>
                  <a:lnTo>
                    <a:pt x="1807799" y="588612"/>
                  </a:lnTo>
                  <a:lnTo>
                    <a:pt x="1833365" y="579421"/>
                  </a:lnTo>
                  <a:lnTo>
                    <a:pt x="1856458" y="574044"/>
                  </a:lnTo>
                  <a:lnTo>
                    <a:pt x="1882024" y="573118"/>
                  </a:lnTo>
                  <a:lnTo>
                    <a:pt x="1906766" y="577391"/>
                  </a:lnTo>
                  <a:lnTo>
                    <a:pt x="1932332" y="587821"/>
                  </a:lnTo>
                  <a:lnTo>
                    <a:pt x="1957074" y="601691"/>
                  </a:lnTo>
                  <a:lnTo>
                    <a:pt x="1982641" y="610013"/>
                  </a:lnTo>
                  <a:lnTo>
                    <a:pt x="2008207" y="610832"/>
                  </a:lnTo>
                  <a:lnTo>
                    <a:pt x="2032949" y="604666"/>
                  </a:lnTo>
                  <a:lnTo>
                    <a:pt x="2058515" y="591227"/>
                  </a:lnTo>
                  <a:lnTo>
                    <a:pt x="2083257" y="570436"/>
                  </a:lnTo>
                  <a:lnTo>
                    <a:pt x="2108824" y="543191"/>
                  </a:lnTo>
                  <a:lnTo>
                    <a:pt x="2134390" y="514418"/>
                  </a:lnTo>
                  <a:lnTo>
                    <a:pt x="2157482" y="484223"/>
                  </a:lnTo>
                  <a:lnTo>
                    <a:pt x="2183049" y="447723"/>
                  </a:lnTo>
                  <a:lnTo>
                    <a:pt x="2207791" y="403410"/>
                  </a:lnTo>
                  <a:lnTo>
                    <a:pt x="2233357" y="350073"/>
                  </a:lnTo>
                  <a:lnTo>
                    <a:pt x="2258099" y="288915"/>
                  </a:lnTo>
                  <a:lnTo>
                    <a:pt x="2283666" y="235526"/>
                  </a:lnTo>
                  <a:lnTo>
                    <a:pt x="2309232" y="200905"/>
                  </a:lnTo>
                  <a:lnTo>
                    <a:pt x="2333974" y="191158"/>
                  </a:lnTo>
                  <a:lnTo>
                    <a:pt x="2359540" y="206269"/>
                  </a:lnTo>
                  <a:lnTo>
                    <a:pt x="2384282" y="238147"/>
                  </a:lnTo>
                  <a:lnTo>
                    <a:pt x="2409849" y="271617"/>
                  </a:lnTo>
                  <a:lnTo>
                    <a:pt x="2435415" y="293726"/>
                  </a:lnTo>
                  <a:lnTo>
                    <a:pt x="2459332" y="303329"/>
                  </a:lnTo>
                  <a:lnTo>
                    <a:pt x="2484899" y="308370"/>
                  </a:lnTo>
                  <a:lnTo>
                    <a:pt x="2509640" y="316596"/>
                  </a:lnTo>
                  <a:lnTo>
                    <a:pt x="2535207" y="330204"/>
                  </a:lnTo>
                  <a:lnTo>
                    <a:pt x="2559949" y="343174"/>
                  </a:lnTo>
                  <a:lnTo>
                    <a:pt x="2585515" y="345472"/>
                  </a:lnTo>
                  <a:lnTo>
                    <a:pt x="2611082" y="332725"/>
                  </a:lnTo>
                  <a:lnTo>
                    <a:pt x="2635823" y="307430"/>
                  </a:lnTo>
                  <a:lnTo>
                    <a:pt x="2661390" y="273220"/>
                  </a:lnTo>
                  <a:lnTo>
                    <a:pt x="2686132" y="237578"/>
                  </a:lnTo>
                  <a:lnTo>
                    <a:pt x="2711698" y="205640"/>
                  </a:lnTo>
                  <a:lnTo>
                    <a:pt x="2737265" y="177885"/>
                  </a:lnTo>
                  <a:lnTo>
                    <a:pt x="2760357" y="148195"/>
                  </a:lnTo>
                  <a:lnTo>
                    <a:pt x="2785924" y="112933"/>
                  </a:lnTo>
                  <a:lnTo>
                    <a:pt x="2810665" y="75723"/>
                  </a:lnTo>
                  <a:lnTo>
                    <a:pt x="2836232" y="41024"/>
                  </a:lnTo>
                  <a:lnTo>
                    <a:pt x="2860974" y="15289"/>
                  </a:lnTo>
                  <a:lnTo>
                    <a:pt x="2886540" y="2572"/>
                  </a:lnTo>
                  <a:lnTo>
                    <a:pt x="2912107" y="0"/>
                  </a:lnTo>
                  <a:lnTo>
                    <a:pt x="2936848" y="3954"/>
                  </a:lnTo>
                  <a:lnTo>
                    <a:pt x="2962415" y="12007"/>
                  </a:lnTo>
                  <a:lnTo>
                    <a:pt x="2987157" y="20686"/>
                  </a:lnTo>
                  <a:lnTo>
                    <a:pt x="3012723" y="29810"/>
                  </a:lnTo>
                  <a:lnTo>
                    <a:pt x="3038290" y="35837"/>
                  </a:lnTo>
                  <a:lnTo>
                    <a:pt x="3061382" y="37098"/>
                  </a:lnTo>
                  <a:lnTo>
                    <a:pt x="3086949" y="40833"/>
                  </a:lnTo>
                  <a:lnTo>
                    <a:pt x="3111690" y="53390"/>
                  </a:lnTo>
                  <a:lnTo>
                    <a:pt x="3137257" y="79600"/>
                  </a:lnTo>
                  <a:lnTo>
                    <a:pt x="3161999" y="118941"/>
                  </a:lnTo>
                  <a:lnTo>
                    <a:pt x="3187565" y="164071"/>
                  </a:lnTo>
                  <a:lnTo>
                    <a:pt x="3213132" y="208629"/>
                  </a:lnTo>
                  <a:lnTo>
                    <a:pt x="3237873" y="246696"/>
                  </a:lnTo>
                  <a:lnTo>
                    <a:pt x="3263440" y="277676"/>
                  </a:lnTo>
                  <a:lnTo>
                    <a:pt x="3263440" y="618483"/>
                  </a:lnTo>
                  <a:lnTo>
                    <a:pt x="3237873" y="592704"/>
                  </a:lnTo>
                  <a:lnTo>
                    <a:pt x="3213132" y="559755"/>
                  </a:lnTo>
                  <a:lnTo>
                    <a:pt x="3187565" y="520468"/>
                  </a:lnTo>
                  <a:lnTo>
                    <a:pt x="3161999" y="478724"/>
                  </a:lnTo>
                  <a:lnTo>
                    <a:pt x="3137257" y="440215"/>
                  </a:lnTo>
                  <a:lnTo>
                    <a:pt x="3111690" y="413773"/>
                  </a:lnTo>
                  <a:lnTo>
                    <a:pt x="3086949" y="401390"/>
                  </a:lnTo>
                  <a:lnTo>
                    <a:pt x="3061382" y="399534"/>
                  </a:lnTo>
                  <a:lnTo>
                    <a:pt x="3038290" y="401984"/>
                  </a:lnTo>
                  <a:lnTo>
                    <a:pt x="3012723" y="400950"/>
                  </a:lnTo>
                  <a:lnTo>
                    <a:pt x="2987157" y="396097"/>
                  </a:lnTo>
                  <a:lnTo>
                    <a:pt x="2962415" y="389737"/>
                  </a:lnTo>
                  <a:lnTo>
                    <a:pt x="2936848" y="382819"/>
                  </a:lnTo>
                  <a:lnTo>
                    <a:pt x="2912107" y="379787"/>
                  </a:lnTo>
                  <a:lnTo>
                    <a:pt x="2886540" y="383328"/>
                  </a:lnTo>
                  <a:lnTo>
                    <a:pt x="2860974" y="395884"/>
                  </a:lnTo>
                  <a:lnTo>
                    <a:pt x="2836232" y="418610"/>
                  </a:lnTo>
                  <a:lnTo>
                    <a:pt x="2810665" y="446851"/>
                  </a:lnTo>
                  <a:lnTo>
                    <a:pt x="2785924" y="475812"/>
                  </a:lnTo>
                  <a:lnTo>
                    <a:pt x="2760357" y="502539"/>
                  </a:lnTo>
                  <a:lnTo>
                    <a:pt x="2737265" y="525120"/>
                  </a:lnTo>
                  <a:lnTo>
                    <a:pt x="2711698" y="548376"/>
                  </a:lnTo>
                  <a:lnTo>
                    <a:pt x="2686132" y="577799"/>
                  </a:lnTo>
                  <a:lnTo>
                    <a:pt x="2661390" y="611758"/>
                  </a:lnTo>
                  <a:lnTo>
                    <a:pt x="2635823" y="644401"/>
                  </a:lnTo>
                  <a:lnTo>
                    <a:pt x="2611082" y="668268"/>
                  </a:lnTo>
                  <a:lnTo>
                    <a:pt x="2585515" y="679702"/>
                  </a:lnTo>
                  <a:lnTo>
                    <a:pt x="2559949" y="675996"/>
                  </a:lnTo>
                  <a:lnTo>
                    <a:pt x="2535207" y="661863"/>
                  </a:lnTo>
                  <a:lnTo>
                    <a:pt x="2509640" y="647763"/>
                  </a:lnTo>
                  <a:lnTo>
                    <a:pt x="2484899" y="639971"/>
                  </a:lnTo>
                  <a:lnTo>
                    <a:pt x="2459332" y="636132"/>
                  </a:lnTo>
                  <a:lnTo>
                    <a:pt x="2435415" y="627977"/>
                  </a:lnTo>
                  <a:lnTo>
                    <a:pt x="2409849" y="606857"/>
                  </a:lnTo>
                  <a:lnTo>
                    <a:pt x="2384282" y="573086"/>
                  </a:lnTo>
                  <a:lnTo>
                    <a:pt x="2359540" y="539204"/>
                  </a:lnTo>
                  <a:lnTo>
                    <a:pt x="2333974" y="519532"/>
                  </a:lnTo>
                  <a:lnTo>
                    <a:pt x="2309232" y="523496"/>
                  </a:lnTo>
                  <a:lnTo>
                    <a:pt x="2283666" y="553580"/>
                  </a:lnTo>
                  <a:lnTo>
                    <a:pt x="2258099" y="605599"/>
                  </a:lnTo>
                  <a:lnTo>
                    <a:pt x="2233357" y="668775"/>
                  </a:lnTo>
                  <a:lnTo>
                    <a:pt x="2207791" y="726450"/>
                  </a:lnTo>
                  <a:lnTo>
                    <a:pt x="2183049" y="775294"/>
                  </a:lnTo>
                  <a:lnTo>
                    <a:pt x="2157482" y="815406"/>
                  </a:lnTo>
                  <a:lnTo>
                    <a:pt x="2134390" y="848030"/>
                  </a:lnTo>
                  <a:lnTo>
                    <a:pt x="2108824" y="877880"/>
                  </a:lnTo>
                  <a:lnTo>
                    <a:pt x="2083257" y="905500"/>
                  </a:lnTo>
                  <a:lnTo>
                    <a:pt x="2058515" y="926657"/>
                  </a:lnTo>
                  <a:lnTo>
                    <a:pt x="2032949" y="940693"/>
                  </a:lnTo>
                  <a:lnTo>
                    <a:pt x="2008207" y="947350"/>
                  </a:lnTo>
                  <a:lnTo>
                    <a:pt x="1982641" y="946537"/>
                  </a:lnTo>
                  <a:lnTo>
                    <a:pt x="1957074" y="938439"/>
                  </a:lnTo>
                  <a:lnTo>
                    <a:pt x="1932332" y="925213"/>
                  </a:lnTo>
                  <a:lnTo>
                    <a:pt x="1906766" y="915044"/>
                  </a:lnTo>
                  <a:lnTo>
                    <a:pt x="1882024" y="909906"/>
                  </a:lnTo>
                  <a:lnTo>
                    <a:pt x="1856458" y="908201"/>
                  </a:lnTo>
                  <a:lnTo>
                    <a:pt x="1833365" y="908919"/>
                  </a:lnTo>
                  <a:lnTo>
                    <a:pt x="1807799" y="912681"/>
                  </a:lnTo>
                  <a:lnTo>
                    <a:pt x="1782232" y="940337"/>
                  </a:lnTo>
                  <a:lnTo>
                    <a:pt x="1757490" y="954498"/>
                  </a:lnTo>
                  <a:lnTo>
                    <a:pt x="1731924" y="973986"/>
                  </a:lnTo>
                  <a:lnTo>
                    <a:pt x="1707182" y="996147"/>
                  </a:lnTo>
                  <a:lnTo>
                    <a:pt x="1681616" y="1017551"/>
                  </a:lnTo>
                  <a:lnTo>
                    <a:pt x="1656049" y="1034320"/>
                  </a:lnTo>
                  <a:lnTo>
                    <a:pt x="1631307" y="1045059"/>
                  </a:lnTo>
                  <a:lnTo>
                    <a:pt x="1605741" y="1052789"/>
                  </a:lnTo>
                  <a:lnTo>
                    <a:pt x="1580999" y="1064363"/>
                  </a:lnTo>
                  <a:lnTo>
                    <a:pt x="1555433" y="1086373"/>
                  </a:lnTo>
                  <a:lnTo>
                    <a:pt x="1532340" y="1116165"/>
                  </a:lnTo>
                  <a:lnTo>
                    <a:pt x="1506774" y="1147213"/>
                  </a:lnTo>
                  <a:lnTo>
                    <a:pt x="1481207" y="1173343"/>
                  </a:lnTo>
                  <a:lnTo>
                    <a:pt x="1456465" y="1193610"/>
                  </a:lnTo>
                  <a:lnTo>
                    <a:pt x="1430899" y="1207271"/>
                  </a:lnTo>
                  <a:lnTo>
                    <a:pt x="1406157" y="1216852"/>
                  </a:lnTo>
                  <a:lnTo>
                    <a:pt x="1380591" y="1226839"/>
                  </a:lnTo>
                  <a:lnTo>
                    <a:pt x="1355024" y="1244452"/>
                  </a:lnTo>
                  <a:lnTo>
                    <a:pt x="1330282" y="1267762"/>
                  </a:lnTo>
                  <a:lnTo>
                    <a:pt x="1304716" y="1288689"/>
                  </a:lnTo>
                  <a:lnTo>
                    <a:pt x="1279974" y="1299002"/>
                  </a:lnTo>
                  <a:lnTo>
                    <a:pt x="1254408" y="1297019"/>
                  </a:lnTo>
                  <a:lnTo>
                    <a:pt x="1230491" y="1287180"/>
                  </a:lnTo>
                  <a:lnTo>
                    <a:pt x="1204924" y="1276722"/>
                  </a:lnTo>
                  <a:lnTo>
                    <a:pt x="1179358" y="1271155"/>
                  </a:lnTo>
                  <a:lnTo>
                    <a:pt x="1154616" y="1272130"/>
                  </a:lnTo>
                  <a:lnTo>
                    <a:pt x="1129049" y="1279065"/>
                  </a:lnTo>
                  <a:lnTo>
                    <a:pt x="1104307" y="1287027"/>
                  </a:lnTo>
                  <a:lnTo>
                    <a:pt x="1078741" y="1291483"/>
                  </a:lnTo>
                  <a:lnTo>
                    <a:pt x="1053174" y="1289416"/>
                  </a:lnTo>
                  <a:lnTo>
                    <a:pt x="1028433" y="1283497"/>
                  </a:lnTo>
                  <a:lnTo>
                    <a:pt x="1002866" y="1281351"/>
                  </a:lnTo>
                  <a:lnTo>
                    <a:pt x="978124" y="1278534"/>
                  </a:lnTo>
                  <a:lnTo>
                    <a:pt x="952558" y="1271629"/>
                  </a:lnTo>
                  <a:lnTo>
                    <a:pt x="929466" y="1260547"/>
                  </a:lnTo>
                  <a:lnTo>
                    <a:pt x="903899" y="1249124"/>
                  </a:lnTo>
                  <a:lnTo>
                    <a:pt x="878333" y="1241791"/>
                  </a:lnTo>
                  <a:lnTo>
                    <a:pt x="853591" y="1241082"/>
                  </a:lnTo>
                  <a:lnTo>
                    <a:pt x="828024" y="1245395"/>
                  </a:lnTo>
                  <a:lnTo>
                    <a:pt x="803283" y="1251013"/>
                  </a:lnTo>
                  <a:lnTo>
                    <a:pt x="777716" y="1255319"/>
                  </a:lnTo>
                  <a:lnTo>
                    <a:pt x="752150" y="1255411"/>
                  </a:lnTo>
                  <a:lnTo>
                    <a:pt x="727408" y="1251019"/>
                  </a:lnTo>
                  <a:lnTo>
                    <a:pt x="701841" y="1243029"/>
                  </a:lnTo>
                  <a:lnTo>
                    <a:pt x="677099" y="1232495"/>
                  </a:lnTo>
                  <a:lnTo>
                    <a:pt x="651533" y="1217276"/>
                  </a:lnTo>
                  <a:lnTo>
                    <a:pt x="628441" y="1183857"/>
                  </a:lnTo>
                  <a:lnTo>
                    <a:pt x="602874" y="1129267"/>
                  </a:lnTo>
                  <a:lnTo>
                    <a:pt x="577308" y="1058909"/>
                  </a:lnTo>
                  <a:lnTo>
                    <a:pt x="552566" y="982893"/>
                  </a:lnTo>
                  <a:lnTo>
                    <a:pt x="526999" y="913481"/>
                  </a:lnTo>
                  <a:lnTo>
                    <a:pt x="502258" y="860481"/>
                  </a:lnTo>
                  <a:lnTo>
                    <a:pt x="476691" y="823207"/>
                  </a:lnTo>
                  <a:lnTo>
                    <a:pt x="451125" y="798581"/>
                  </a:lnTo>
                  <a:lnTo>
                    <a:pt x="426383" y="784064"/>
                  </a:lnTo>
                  <a:lnTo>
                    <a:pt x="400816" y="783218"/>
                  </a:lnTo>
                  <a:lnTo>
                    <a:pt x="376075" y="805933"/>
                  </a:lnTo>
                  <a:lnTo>
                    <a:pt x="350508" y="862011"/>
                  </a:lnTo>
                  <a:lnTo>
                    <a:pt x="327416" y="952323"/>
                  </a:lnTo>
                  <a:lnTo>
                    <a:pt x="301849" y="1067038"/>
                  </a:lnTo>
                  <a:lnTo>
                    <a:pt x="276283" y="1184416"/>
                  </a:lnTo>
                  <a:lnTo>
                    <a:pt x="251541" y="1285486"/>
                  </a:lnTo>
                  <a:lnTo>
                    <a:pt x="225974" y="1358680"/>
                  </a:lnTo>
                  <a:lnTo>
                    <a:pt x="201233" y="1402954"/>
                  </a:lnTo>
                  <a:lnTo>
                    <a:pt x="175666" y="1425089"/>
                  </a:lnTo>
                  <a:lnTo>
                    <a:pt x="150100" y="1430144"/>
                  </a:lnTo>
                  <a:lnTo>
                    <a:pt x="125358" y="1412783"/>
                  </a:lnTo>
                  <a:lnTo>
                    <a:pt x="99791" y="1368983"/>
                  </a:lnTo>
                  <a:lnTo>
                    <a:pt x="75050" y="1298356"/>
                  </a:lnTo>
                  <a:lnTo>
                    <a:pt x="49483" y="1210007"/>
                  </a:lnTo>
                  <a:lnTo>
                    <a:pt x="25566" y="1120503"/>
                  </a:lnTo>
                  <a:lnTo>
                    <a:pt x="0" y="1044593"/>
                  </a:lnTo>
                  <a:close/>
                </a:path>
              </a:pathLst>
            </a:custGeom>
            <a:solidFill>
              <a:srgbClr val="62121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72607" y="2664699"/>
              <a:ext cx="3263440" cy="1130829"/>
            </a:xfrm>
            <a:custGeom>
              <a:avLst/>
              <a:pathLst>
                <a:path w="3263440" h="1130829">
                  <a:moveTo>
                    <a:pt x="0" y="664806"/>
                  </a:moveTo>
                  <a:lnTo>
                    <a:pt x="25566" y="740715"/>
                  </a:lnTo>
                  <a:lnTo>
                    <a:pt x="49483" y="830219"/>
                  </a:lnTo>
                  <a:lnTo>
                    <a:pt x="75050" y="918568"/>
                  </a:lnTo>
                  <a:lnTo>
                    <a:pt x="99791" y="989195"/>
                  </a:lnTo>
                  <a:lnTo>
                    <a:pt x="125358" y="1032995"/>
                  </a:lnTo>
                  <a:lnTo>
                    <a:pt x="150100" y="1050356"/>
                  </a:lnTo>
                  <a:lnTo>
                    <a:pt x="175666" y="1045301"/>
                  </a:lnTo>
                  <a:lnTo>
                    <a:pt x="201233" y="1023167"/>
                  </a:lnTo>
                  <a:lnTo>
                    <a:pt x="225974" y="978892"/>
                  </a:lnTo>
                  <a:lnTo>
                    <a:pt x="251541" y="905698"/>
                  </a:lnTo>
                  <a:lnTo>
                    <a:pt x="276283" y="804628"/>
                  </a:lnTo>
                  <a:lnTo>
                    <a:pt x="301849" y="687250"/>
                  </a:lnTo>
                  <a:lnTo>
                    <a:pt x="327416" y="572535"/>
                  </a:lnTo>
                  <a:lnTo>
                    <a:pt x="350508" y="482223"/>
                  </a:lnTo>
                  <a:lnTo>
                    <a:pt x="376075" y="426145"/>
                  </a:lnTo>
                  <a:lnTo>
                    <a:pt x="400816" y="403430"/>
                  </a:lnTo>
                  <a:lnTo>
                    <a:pt x="426383" y="404277"/>
                  </a:lnTo>
                  <a:lnTo>
                    <a:pt x="451125" y="418794"/>
                  </a:lnTo>
                  <a:lnTo>
                    <a:pt x="476691" y="443419"/>
                  </a:lnTo>
                  <a:lnTo>
                    <a:pt x="502258" y="480693"/>
                  </a:lnTo>
                  <a:lnTo>
                    <a:pt x="526999" y="533693"/>
                  </a:lnTo>
                  <a:lnTo>
                    <a:pt x="552566" y="603105"/>
                  </a:lnTo>
                  <a:lnTo>
                    <a:pt x="577308" y="679121"/>
                  </a:lnTo>
                  <a:lnTo>
                    <a:pt x="602874" y="749479"/>
                  </a:lnTo>
                  <a:lnTo>
                    <a:pt x="628441" y="804069"/>
                  </a:lnTo>
                  <a:lnTo>
                    <a:pt x="651533" y="837488"/>
                  </a:lnTo>
                  <a:lnTo>
                    <a:pt x="677099" y="852707"/>
                  </a:lnTo>
                  <a:lnTo>
                    <a:pt x="701841" y="863241"/>
                  </a:lnTo>
                  <a:lnTo>
                    <a:pt x="727408" y="871231"/>
                  </a:lnTo>
                  <a:lnTo>
                    <a:pt x="752150" y="875623"/>
                  </a:lnTo>
                  <a:lnTo>
                    <a:pt x="777716" y="875531"/>
                  </a:lnTo>
                  <a:lnTo>
                    <a:pt x="803283" y="871225"/>
                  </a:lnTo>
                  <a:lnTo>
                    <a:pt x="828024" y="865607"/>
                  </a:lnTo>
                  <a:lnTo>
                    <a:pt x="853591" y="861295"/>
                  </a:lnTo>
                  <a:lnTo>
                    <a:pt x="878333" y="862003"/>
                  </a:lnTo>
                  <a:lnTo>
                    <a:pt x="903899" y="869337"/>
                  </a:lnTo>
                  <a:lnTo>
                    <a:pt x="929466" y="880760"/>
                  </a:lnTo>
                  <a:lnTo>
                    <a:pt x="952558" y="891841"/>
                  </a:lnTo>
                  <a:lnTo>
                    <a:pt x="978124" y="898746"/>
                  </a:lnTo>
                  <a:lnTo>
                    <a:pt x="1002866" y="901563"/>
                  </a:lnTo>
                  <a:lnTo>
                    <a:pt x="1028433" y="903709"/>
                  </a:lnTo>
                  <a:lnTo>
                    <a:pt x="1053174" y="909628"/>
                  </a:lnTo>
                  <a:lnTo>
                    <a:pt x="1078741" y="911695"/>
                  </a:lnTo>
                  <a:lnTo>
                    <a:pt x="1104307" y="907239"/>
                  </a:lnTo>
                  <a:lnTo>
                    <a:pt x="1129049" y="899277"/>
                  </a:lnTo>
                  <a:lnTo>
                    <a:pt x="1154616" y="892342"/>
                  </a:lnTo>
                  <a:lnTo>
                    <a:pt x="1179358" y="891367"/>
                  </a:lnTo>
                  <a:lnTo>
                    <a:pt x="1204924" y="896934"/>
                  </a:lnTo>
                  <a:lnTo>
                    <a:pt x="1230491" y="907392"/>
                  </a:lnTo>
                  <a:lnTo>
                    <a:pt x="1254408" y="917231"/>
                  </a:lnTo>
                  <a:lnTo>
                    <a:pt x="1279974" y="919215"/>
                  </a:lnTo>
                  <a:lnTo>
                    <a:pt x="1304716" y="908901"/>
                  </a:lnTo>
                  <a:lnTo>
                    <a:pt x="1330282" y="887974"/>
                  </a:lnTo>
                  <a:lnTo>
                    <a:pt x="1355024" y="864664"/>
                  </a:lnTo>
                  <a:lnTo>
                    <a:pt x="1380591" y="847051"/>
                  </a:lnTo>
                  <a:lnTo>
                    <a:pt x="1406157" y="837064"/>
                  </a:lnTo>
                  <a:lnTo>
                    <a:pt x="1430899" y="827484"/>
                  </a:lnTo>
                  <a:lnTo>
                    <a:pt x="1456465" y="813822"/>
                  </a:lnTo>
                  <a:lnTo>
                    <a:pt x="1481207" y="793555"/>
                  </a:lnTo>
                  <a:lnTo>
                    <a:pt x="1506774" y="767425"/>
                  </a:lnTo>
                  <a:lnTo>
                    <a:pt x="1532340" y="736377"/>
                  </a:lnTo>
                  <a:lnTo>
                    <a:pt x="1555433" y="706585"/>
                  </a:lnTo>
                  <a:lnTo>
                    <a:pt x="1580999" y="684576"/>
                  </a:lnTo>
                  <a:lnTo>
                    <a:pt x="1605741" y="673001"/>
                  </a:lnTo>
                  <a:lnTo>
                    <a:pt x="1631307" y="665271"/>
                  </a:lnTo>
                  <a:lnTo>
                    <a:pt x="1656049" y="654533"/>
                  </a:lnTo>
                  <a:lnTo>
                    <a:pt x="1681616" y="637763"/>
                  </a:lnTo>
                  <a:lnTo>
                    <a:pt x="1707182" y="616359"/>
                  </a:lnTo>
                  <a:lnTo>
                    <a:pt x="1731924" y="594198"/>
                  </a:lnTo>
                  <a:lnTo>
                    <a:pt x="1757490" y="574710"/>
                  </a:lnTo>
                  <a:lnTo>
                    <a:pt x="1782232" y="560550"/>
                  </a:lnTo>
                  <a:lnTo>
                    <a:pt x="1807799" y="532893"/>
                  </a:lnTo>
                  <a:lnTo>
                    <a:pt x="1833365" y="529131"/>
                  </a:lnTo>
                  <a:lnTo>
                    <a:pt x="1856458" y="528413"/>
                  </a:lnTo>
                  <a:lnTo>
                    <a:pt x="1882024" y="530118"/>
                  </a:lnTo>
                  <a:lnTo>
                    <a:pt x="1906766" y="535256"/>
                  </a:lnTo>
                  <a:lnTo>
                    <a:pt x="1932332" y="545425"/>
                  </a:lnTo>
                  <a:lnTo>
                    <a:pt x="1957074" y="558651"/>
                  </a:lnTo>
                  <a:lnTo>
                    <a:pt x="1982641" y="566750"/>
                  </a:lnTo>
                  <a:lnTo>
                    <a:pt x="2008207" y="567562"/>
                  </a:lnTo>
                  <a:lnTo>
                    <a:pt x="2032949" y="560905"/>
                  </a:lnTo>
                  <a:lnTo>
                    <a:pt x="2058515" y="546869"/>
                  </a:lnTo>
                  <a:lnTo>
                    <a:pt x="2083257" y="525712"/>
                  </a:lnTo>
                  <a:lnTo>
                    <a:pt x="2108824" y="498092"/>
                  </a:lnTo>
                  <a:lnTo>
                    <a:pt x="2134390" y="468243"/>
                  </a:lnTo>
                  <a:lnTo>
                    <a:pt x="2157482" y="435618"/>
                  </a:lnTo>
                  <a:lnTo>
                    <a:pt x="2183049" y="395507"/>
                  </a:lnTo>
                  <a:lnTo>
                    <a:pt x="2207791" y="346663"/>
                  </a:lnTo>
                  <a:lnTo>
                    <a:pt x="2233357" y="288987"/>
                  </a:lnTo>
                  <a:lnTo>
                    <a:pt x="2258099" y="225811"/>
                  </a:lnTo>
                  <a:lnTo>
                    <a:pt x="2283666" y="173793"/>
                  </a:lnTo>
                  <a:lnTo>
                    <a:pt x="2309232" y="143709"/>
                  </a:lnTo>
                  <a:lnTo>
                    <a:pt x="2333974" y="139744"/>
                  </a:lnTo>
                  <a:lnTo>
                    <a:pt x="2359540" y="159416"/>
                  </a:lnTo>
                  <a:lnTo>
                    <a:pt x="2384282" y="193298"/>
                  </a:lnTo>
                  <a:lnTo>
                    <a:pt x="2409849" y="227069"/>
                  </a:lnTo>
                  <a:lnTo>
                    <a:pt x="2435415" y="248189"/>
                  </a:lnTo>
                  <a:lnTo>
                    <a:pt x="2459332" y="256345"/>
                  </a:lnTo>
                  <a:lnTo>
                    <a:pt x="2484899" y="260183"/>
                  </a:lnTo>
                  <a:lnTo>
                    <a:pt x="2509640" y="267975"/>
                  </a:lnTo>
                  <a:lnTo>
                    <a:pt x="2535207" y="282075"/>
                  </a:lnTo>
                  <a:lnTo>
                    <a:pt x="2559949" y="296209"/>
                  </a:lnTo>
                  <a:lnTo>
                    <a:pt x="2585515" y="299914"/>
                  </a:lnTo>
                  <a:lnTo>
                    <a:pt x="2611082" y="288480"/>
                  </a:lnTo>
                  <a:lnTo>
                    <a:pt x="2635823" y="264613"/>
                  </a:lnTo>
                  <a:lnTo>
                    <a:pt x="2661390" y="231970"/>
                  </a:lnTo>
                  <a:lnTo>
                    <a:pt x="2686132" y="198011"/>
                  </a:lnTo>
                  <a:lnTo>
                    <a:pt x="2711698" y="168589"/>
                  </a:lnTo>
                  <a:lnTo>
                    <a:pt x="2737265" y="145333"/>
                  </a:lnTo>
                  <a:lnTo>
                    <a:pt x="2760357" y="122751"/>
                  </a:lnTo>
                  <a:lnTo>
                    <a:pt x="2785924" y="96024"/>
                  </a:lnTo>
                  <a:lnTo>
                    <a:pt x="2810665" y="67063"/>
                  </a:lnTo>
                  <a:lnTo>
                    <a:pt x="2836232" y="38822"/>
                  </a:lnTo>
                  <a:lnTo>
                    <a:pt x="2860974" y="16096"/>
                  </a:lnTo>
                  <a:lnTo>
                    <a:pt x="2886540" y="3540"/>
                  </a:lnTo>
                  <a:lnTo>
                    <a:pt x="2912107" y="0"/>
                  </a:lnTo>
                  <a:lnTo>
                    <a:pt x="2936848" y="3031"/>
                  </a:lnTo>
                  <a:lnTo>
                    <a:pt x="2962415" y="9949"/>
                  </a:lnTo>
                  <a:lnTo>
                    <a:pt x="2987157" y="16309"/>
                  </a:lnTo>
                  <a:lnTo>
                    <a:pt x="3012723" y="21162"/>
                  </a:lnTo>
                  <a:lnTo>
                    <a:pt x="3038290" y="22196"/>
                  </a:lnTo>
                  <a:lnTo>
                    <a:pt x="3061382" y="19747"/>
                  </a:lnTo>
                  <a:lnTo>
                    <a:pt x="3086949" y="21602"/>
                  </a:lnTo>
                  <a:lnTo>
                    <a:pt x="3111690" y="33986"/>
                  </a:lnTo>
                  <a:lnTo>
                    <a:pt x="3137257" y="60427"/>
                  </a:lnTo>
                  <a:lnTo>
                    <a:pt x="3161999" y="98936"/>
                  </a:lnTo>
                  <a:lnTo>
                    <a:pt x="3187565" y="140680"/>
                  </a:lnTo>
                  <a:lnTo>
                    <a:pt x="3213132" y="179967"/>
                  </a:lnTo>
                  <a:lnTo>
                    <a:pt x="3237873" y="212916"/>
                  </a:lnTo>
                  <a:lnTo>
                    <a:pt x="3263440" y="238695"/>
                  </a:lnTo>
                  <a:lnTo>
                    <a:pt x="3263440" y="433240"/>
                  </a:lnTo>
                  <a:lnTo>
                    <a:pt x="3237873" y="410229"/>
                  </a:lnTo>
                  <a:lnTo>
                    <a:pt x="3213132" y="381023"/>
                  </a:lnTo>
                  <a:lnTo>
                    <a:pt x="3187565" y="346361"/>
                  </a:lnTo>
                  <a:lnTo>
                    <a:pt x="3161999" y="309950"/>
                  </a:lnTo>
                  <a:lnTo>
                    <a:pt x="3137257" y="277006"/>
                  </a:lnTo>
                  <a:lnTo>
                    <a:pt x="3111690" y="255154"/>
                  </a:lnTo>
                  <a:lnTo>
                    <a:pt x="3086949" y="245515"/>
                  </a:lnTo>
                  <a:lnTo>
                    <a:pt x="3061382" y="244519"/>
                  </a:lnTo>
                  <a:lnTo>
                    <a:pt x="3038290" y="246902"/>
                  </a:lnTo>
                  <a:lnTo>
                    <a:pt x="3012723" y="245736"/>
                  </a:lnTo>
                  <a:lnTo>
                    <a:pt x="2987157" y="241149"/>
                  </a:lnTo>
                  <a:lnTo>
                    <a:pt x="2962415" y="235498"/>
                  </a:lnTo>
                  <a:lnTo>
                    <a:pt x="2936848" y="229419"/>
                  </a:lnTo>
                  <a:lnTo>
                    <a:pt x="2912107" y="226268"/>
                  </a:lnTo>
                  <a:lnTo>
                    <a:pt x="2886540" y="228510"/>
                  </a:lnTo>
                  <a:lnTo>
                    <a:pt x="2860974" y="237722"/>
                  </a:lnTo>
                  <a:lnTo>
                    <a:pt x="2836232" y="254985"/>
                  </a:lnTo>
                  <a:lnTo>
                    <a:pt x="2810665" y="276840"/>
                  </a:lnTo>
                  <a:lnTo>
                    <a:pt x="2785924" y="299837"/>
                  </a:lnTo>
                  <a:lnTo>
                    <a:pt x="2760357" y="322124"/>
                  </a:lnTo>
                  <a:lnTo>
                    <a:pt x="2737265" y="342113"/>
                  </a:lnTo>
                  <a:lnTo>
                    <a:pt x="2711698" y="364225"/>
                  </a:lnTo>
                  <a:lnTo>
                    <a:pt x="2686132" y="392732"/>
                  </a:lnTo>
                  <a:lnTo>
                    <a:pt x="2661390" y="425243"/>
                  </a:lnTo>
                  <a:lnTo>
                    <a:pt x="2635823" y="455685"/>
                  </a:lnTo>
                  <a:lnTo>
                    <a:pt x="2611082" y="477269"/>
                  </a:lnTo>
                  <a:lnTo>
                    <a:pt x="2585515" y="486759"/>
                  </a:lnTo>
                  <a:lnTo>
                    <a:pt x="2559949" y="481538"/>
                  </a:lnTo>
                  <a:lnTo>
                    <a:pt x="2535207" y="466520"/>
                  </a:lnTo>
                  <a:lnTo>
                    <a:pt x="2509640" y="451567"/>
                  </a:lnTo>
                  <a:lnTo>
                    <a:pt x="2484899" y="442944"/>
                  </a:lnTo>
                  <a:lnTo>
                    <a:pt x="2459332" y="438292"/>
                  </a:lnTo>
                  <a:lnTo>
                    <a:pt x="2435415" y="430106"/>
                  </a:lnTo>
                  <a:lnTo>
                    <a:pt x="2409849" y="410078"/>
                  </a:lnTo>
                  <a:lnTo>
                    <a:pt x="2384282" y="378205"/>
                  </a:lnTo>
                  <a:lnTo>
                    <a:pt x="2359540" y="346037"/>
                  </a:lnTo>
                  <a:lnTo>
                    <a:pt x="2333974" y="325668"/>
                  </a:lnTo>
                  <a:lnTo>
                    <a:pt x="2309232" y="325729"/>
                  </a:lnTo>
                  <a:lnTo>
                    <a:pt x="2283666" y="349054"/>
                  </a:lnTo>
                  <a:lnTo>
                    <a:pt x="2258099" y="393098"/>
                  </a:lnTo>
                  <a:lnTo>
                    <a:pt x="2233357" y="448200"/>
                  </a:lnTo>
                  <a:lnTo>
                    <a:pt x="2207791" y="498354"/>
                  </a:lnTo>
                  <a:lnTo>
                    <a:pt x="2183049" y="540794"/>
                  </a:lnTo>
                  <a:lnTo>
                    <a:pt x="2157482" y="576140"/>
                  </a:lnTo>
                  <a:lnTo>
                    <a:pt x="2134390" y="605240"/>
                  </a:lnTo>
                  <a:lnTo>
                    <a:pt x="2108824" y="632431"/>
                  </a:lnTo>
                  <a:lnTo>
                    <a:pt x="2083257" y="658370"/>
                  </a:lnTo>
                  <a:lnTo>
                    <a:pt x="2058515" y="679102"/>
                  </a:lnTo>
                  <a:lnTo>
                    <a:pt x="2032949" y="694053"/>
                  </a:lnTo>
                  <a:lnTo>
                    <a:pt x="2008207" y="702157"/>
                  </a:lnTo>
                  <a:lnTo>
                    <a:pt x="1982641" y="701766"/>
                  </a:lnTo>
                  <a:lnTo>
                    <a:pt x="1957074" y="692523"/>
                  </a:lnTo>
                  <a:lnTo>
                    <a:pt x="1932332" y="676781"/>
                  </a:lnTo>
                  <a:lnTo>
                    <a:pt x="1906766" y="663264"/>
                  </a:lnTo>
                  <a:lnTo>
                    <a:pt x="1882024" y="655105"/>
                  </a:lnTo>
                  <a:lnTo>
                    <a:pt x="1856458" y="651666"/>
                  </a:lnTo>
                  <a:lnTo>
                    <a:pt x="1833365" y="652203"/>
                  </a:lnTo>
                  <a:lnTo>
                    <a:pt x="1807799" y="656761"/>
                  </a:lnTo>
                  <a:lnTo>
                    <a:pt x="1782232" y="685316"/>
                  </a:lnTo>
                  <a:lnTo>
                    <a:pt x="1757490" y="699266"/>
                  </a:lnTo>
                  <a:lnTo>
                    <a:pt x="1731924" y="716836"/>
                  </a:lnTo>
                  <a:lnTo>
                    <a:pt x="1707182" y="736098"/>
                  </a:lnTo>
                  <a:lnTo>
                    <a:pt x="1681616" y="754758"/>
                  </a:lnTo>
                  <a:lnTo>
                    <a:pt x="1656049" y="769594"/>
                  </a:lnTo>
                  <a:lnTo>
                    <a:pt x="1631307" y="779649"/>
                  </a:lnTo>
                  <a:lnTo>
                    <a:pt x="1605741" y="787722"/>
                  </a:lnTo>
                  <a:lnTo>
                    <a:pt x="1580999" y="799721"/>
                  </a:lnTo>
                  <a:lnTo>
                    <a:pt x="1555433" y="821548"/>
                  </a:lnTo>
                  <a:lnTo>
                    <a:pt x="1532340" y="851219"/>
                  </a:lnTo>
                  <a:lnTo>
                    <a:pt x="1506774" y="882621"/>
                  </a:lnTo>
                  <a:lnTo>
                    <a:pt x="1481207" y="909483"/>
                  </a:lnTo>
                  <a:lnTo>
                    <a:pt x="1456465" y="931029"/>
                  </a:lnTo>
                  <a:lnTo>
                    <a:pt x="1430899" y="946132"/>
                  </a:lnTo>
                  <a:lnTo>
                    <a:pt x="1406157" y="957182"/>
                  </a:lnTo>
                  <a:lnTo>
                    <a:pt x="1380591" y="968992"/>
                  </a:lnTo>
                  <a:lnTo>
                    <a:pt x="1355024" y="988248"/>
                  </a:lnTo>
                  <a:lnTo>
                    <a:pt x="1330282" y="1012663"/>
                  </a:lnTo>
                  <a:lnTo>
                    <a:pt x="1304716" y="1034107"/>
                  </a:lnTo>
                  <a:lnTo>
                    <a:pt x="1279974" y="1044710"/>
                  </a:lnTo>
                  <a:lnTo>
                    <a:pt x="1254408" y="1042750"/>
                  </a:lnTo>
                  <a:lnTo>
                    <a:pt x="1230491" y="1032398"/>
                  </a:lnTo>
                  <a:lnTo>
                    <a:pt x="1204924" y="1021148"/>
                  </a:lnTo>
                  <a:lnTo>
                    <a:pt x="1179358" y="1015191"/>
                  </a:lnTo>
                  <a:lnTo>
                    <a:pt x="1154616" y="1016318"/>
                  </a:lnTo>
                  <a:lnTo>
                    <a:pt x="1129049" y="1023913"/>
                  </a:lnTo>
                  <a:lnTo>
                    <a:pt x="1104307" y="1032690"/>
                  </a:lnTo>
                  <a:lnTo>
                    <a:pt x="1078741" y="1037632"/>
                  </a:lnTo>
                  <a:lnTo>
                    <a:pt x="1053174" y="1036258"/>
                  </a:lnTo>
                  <a:lnTo>
                    <a:pt x="1028433" y="1031302"/>
                  </a:lnTo>
                  <a:lnTo>
                    <a:pt x="1002866" y="1029459"/>
                  </a:lnTo>
                  <a:lnTo>
                    <a:pt x="978124" y="1026742"/>
                  </a:lnTo>
                  <a:lnTo>
                    <a:pt x="952558" y="1020725"/>
                  </a:lnTo>
                  <a:lnTo>
                    <a:pt x="929466" y="1011432"/>
                  </a:lnTo>
                  <a:lnTo>
                    <a:pt x="903899" y="1001709"/>
                  </a:lnTo>
                  <a:lnTo>
                    <a:pt x="878333" y="994908"/>
                  </a:lnTo>
                  <a:lnTo>
                    <a:pt x="853591" y="993033"/>
                  </a:lnTo>
                  <a:lnTo>
                    <a:pt x="828024" y="994645"/>
                  </a:lnTo>
                  <a:lnTo>
                    <a:pt x="803283" y="996754"/>
                  </a:lnTo>
                  <a:lnTo>
                    <a:pt x="777716" y="997795"/>
                  </a:lnTo>
                  <a:lnTo>
                    <a:pt x="752150" y="995455"/>
                  </a:lnTo>
                  <a:lnTo>
                    <a:pt x="727408" y="989440"/>
                  </a:lnTo>
                  <a:lnTo>
                    <a:pt x="701841" y="980539"/>
                  </a:lnTo>
                  <a:lnTo>
                    <a:pt x="677099" y="969356"/>
                  </a:lnTo>
                  <a:lnTo>
                    <a:pt x="651533" y="953221"/>
                  </a:lnTo>
                  <a:lnTo>
                    <a:pt x="628441" y="919479"/>
                  </a:lnTo>
                  <a:lnTo>
                    <a:pt x="602874" y="866219"/>
                  </a:lnTo>
                  <a:lnTo>
                    <a:pt x="577308" y="799060"/>
                  </a:lnTo>
                  <a:lnTo>
                    <a:pt x="552566" y="727188"/>
                  </a:lnTo>
                  <a:lnTo>
                    <a:pt x="526999" y="661750"/>
                  </a:lnTo>
                  <a:lnTo>
                    <a:pt x="502258" y="611616"/>
                  </a:lnTo>
                  <a:lnTo>
                    <a:pt x="476691" y="576005"/>
                  </a:lnTo>
                  <a:lnTo>
                    <a:pt x="451125" y="552290"/>
                  </a:lnTo>
                  <a:lnTo>
                    <a:pt x="426383" y="538204"/>
                  </a:lnTo>
                  <a:lnTo>
                    <a:pt x="400816" y="537174"/>
                  </a:lnTo>
                  <a:lnTo>
                    <a:pt x="376075" y="558513"/>
                  </a:lnTo>
                  <a:lnTo>
                    <a:pt x="350508" y="611518"/>
                  </a:lnTo>
                  <a:lnTo>
                    <a:pt x="327416" y="696466"/>
                  </a:lnTo>
                  <a:lnTo>
                    <a:pt x="301849" y="803338"/>
                  </a:lnTo>
                  <a:lnTo>
                    <a:pt x="276283" y="911224"/>
                  </a:lnTo>
                  <a:lnTo>
                    <a:pt x="251541" y="1003162"/>
                  </a:lnTo>
                  <a:lnTo>
                    <a:pt x="225974" y="1069025"/>
                  </a:lnTo>
                  <a:lnTo>
                    <a:pt x="201233" y="1108286"/>
                  </a:lnTo>
                  <a:lnTo>
                    <a:pt x="175666" y="1127251"/>
                  </a:lnTo>
                  <a:lnTo>
                    <a:pt x="150100" y="1130829"/>
                  </a:lnTo>
                  <a:lnTo>
                    <a:pt x="125358" y="1113730"/>
                  </a:lnTo>
                  <a:lnTo>
                    <a:pt x="99791" y="1071867"/>
                  </a:lnTo>
                  <a:lnTo>
                    <a:pt x="75050" y="1004583"/>
                  </a:lnTo>
                  <a:lnTo>
                    <a:pt x="49483" y="920445"/>
                  </a:lnTo>
                  <a:lnTo>
                    <a:pt x="25566" y="835801"/>
                  </a:lnTo>
                  <a:lnTo>
                    <a:pt x="0" y="76580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872607" y="2890967"/>
              <a:ext cx="3263440" cy="2174650"/>
            </a:xfrm>
            <a:custGeom>
              <a:avLst/>
              <a:pathLst>
                <a:path w="3263440" h="2174650">
                  <a:moveTo>
                    <a:pt x="0" y="539540"/>
                  </a:moveTo>
                  <a:lnTo>
                    <a:pt x="25566" y="609533"/>
                  </a:lnTo>
                  <a:lnTo>
                    <a:pt x="49483" y="694177"/>
                  </a:lnTo>
                  <a:lnTo>
                    <a:pt x="75050" y="778315"/>
                  </a:lnTo>
                  <a:lnTo>
                    <a:pt x="99791" y="845599"/>
                  </a:lnTo>
                  <a:lnTo>
                    <a:pt x="125358" y="887462"/>
                  </a:lnTo>
                  <a:lnTo>
                    <a:pt x="150100" y="904561"/>
                  </a:lnTo>
                  <a:lnTo>
                    <a:pt x="175666" y="900983"/>
                  </a:lnTo>
                  <a:lnTo>
                    <a:pt x="201233" y="882018"/>
                  </a:lnTo>
                  <a:lnTo>
                    <a:pt x="225974" y="842757"/>
                  </a:lnTo>
                  <a:lnTo>
                    <a:pt x="251541" y="776894"/>
                  </a:lnTo>
                  <a:lnTo>
                    <a:pt x="276283" y="684956"/>
                  </a:lnTo>
                  <a:lnTo>
                    <a:pt x="301849" y="577070"/>
                  </a:lnTo>
                  <a:lnTo>
                    <a:pt x="327416" y="470198"/>
                  </a:lnTo>
                  <a:lnTo>
                    <a:pt x="350508" y="385250"/>
                  </a:lnTo>
                  <a:lnTo>
                    <a:pt x="376075" y="332244"/>
                  </a:lnTo>
                  <a:lnTo>
                    <a:pt x="400816" y="310906"/>
                  </a:lnTo>
                  <a:lnTo>
                    <a:pt x="426383" y="311936"/>
                  </a:lnTo>
                  <a:lnTo>
                    <a:pt x="451125" y="326022"/>
                  </a:lnTo>
                  <a:lnTo>
                    <a:pt x="476691" y="349737"/>
                  </a:lnTo>
                  <a:lnTo>
                    <a:pt x="502258" y="385348"/>
                  </a:lnTo>
                  <a:lnTo>
                    <a:pt x="526999" y="435482"/>
                  </a:lnTo>
                  <a:lnTo>
                    <a:pt x="552566" y="500920"/>
                  </a:lnTo>
                  <a:lnTo>
                    <a:pt x="577308" y="572792"/>
                  </a:lnTo>
                  <a:lnTo>
                    <a:pt x="602874" y="639951"/>
                  </a:lnTo>
                  <a:lnTo>
                    <a:pt x="628441" y="693211"/>
                  </a:lnTo>
                  <a:lnTo>
                    <a:pt x="651533" y="726953"/>
                  </a:lnTo>
                  <a:lnTo>
                    <a:pt x="677099" y="743088"/>
                  </a:lnTo>
                  <a:lnTo>
                    <a:pt x="701841" y="754271"/>
                  </a:lnTo>
                  <a:lnTo>
                    <a:pt x="727408" y="763172"/>
                  </a:lnTo>
                  <a:lnTo>
                    <a:pt x="752150" y="769187"/>
                  </a:lnTo>
                  <a:lnTo>
                    <a:pt x="777716" y="771527"/>
                  </a:lnTo>
                  <a:lnTo>
                    <a:pt x="803283" y="770486"/>
                  </a:lnTo>
                  <a:lnTo>
                    <a:pt x="828024" y="768377"/>
                  </a:lnTo>
                  <a:lnTo>
                    <a:pt x="853591" y="766765"/>
                  </a:lnTo>
                  <a:lnTo>
                    <a:pt x="878333" y="768639"/>
                  </a:lnTo>
                  <a:lnTo>
                    <a:pt x="903899" y="775441"/>
                  </a:lnTo>
                  <a:lnTo>
                    <a:pt x="929466" y="785164"/>
                  </a:lnTo>
                  <a:lnTo>
                    <a:pt x="952558" y="794457"/>
                  </a:lnTo>
                  <a:lnTo>
                    <a:pt x="978124" y="800474"/>
                  </a:lnTo>
                  <a:lnTo>
                    <a:pt x="1002866" y="803191"/>
                  </a:lnTo>
                  <a:lnTo>
                    <a:pt x="1028433" y="805034"/>
                  </a:lnTo>
                  <a:lnTo>
                    <a:pt x="1053174" y="809990"/>
                  </a:lnTo>
                  <a:lnTo>
                    <a:pt x="1078741" y="811364"/>
                  </a:lnTo>
                  <a:lnTo>
                    <a:pt x="1104307" y="806422"/>
                  </a:lnTo>
                  <a:lnTo>
                    <a:pt x="1129049" y="797644"/>
                  </a:lnTo>
                  <a:lnTo>
                    <a:pt x="1154616" y="790050"/>
                  </a:lnTo>
                  <a:lnTo>
                    <a:pt x="1179358" y="788923"/>
                  </a:lnTo>
                  <a:lnTo>
                    <a:pt x="1204924" y="794880"/>
                  </a:lnTo>
                  <a:lnTo>
                    <a:pt x="1230491" y="806130"/>
                  </a:lnTo>
                  <a:lnTo>
                    <a:pt x="1254408" y="816482"/>
                  </a:lnTo>
                  <a:lnTo>
                    <a:pt x="1279974" y="818442"/>
                  </a:lnTo>
                  <a:lnTo>
                    <a:pt x="1304716" y="807839"/>
                  </a:lnTo>
                  <a:lnTo>
                    <a:pt x="1330282" y="786395"/>
                  </a:lnTo>
                  <a:lnTo>
                    <a:pt x="1355024" y="761980"/>
                  </a:lnTo>
                  <a:lnTo>
                    <a:pt x="1380591" y="742724"/>
                  </a:lnTo>
                  <a:lnTo>
                    <a:pt x="1406157" y="730913"/>
                  </a:lnTo>
                  <a:lnTo>
                    <a:pt x="1430899" y="719864"/>
                  </a:lnTo>
                  <a:lnTo>
                    <a:pt x="1456465" y="704761"/>
                  </a:lnTo>
                  <a:lnTo>
                    <a:pt x="1481207" y="683215"/>
                  </a:lnTo>
                  <a:lnTo>
                    <a:pt x="1506774" y="656353"/>
                  </a:lnTo>
                  <a:lnTo>
                    <a:pt x="1532340" y="624951"/>
                  </a:lnTo>
                  <a:lnTo>
                    <a:pt x="1555433" y="595280"/>
                  </a:lnTo>
                  <a:lnTo>
                    <a:pt x="1580999" y="573453"/>
                  </a:lnTo>
                  <a:lnTo>
                    <a:pt x="1605741" y="561454"/>
                  </a:lnTo>
                  <a:lnTo>
                    <a:pt x="1631307" y="553381"/>
                  </a:lnTo>
                  <a:lnTo>
                    <a:pt x="1656049" y="543326"/>
                  </a:lnTo>
                  <a:lnTo>
                    <a:pt x="1681616" y="528490"/>
                  </a:lnTo>
                  <a:lnTo>
                    <a:pt x="1707182" y="509830"/>
                  </a:lnTo>
                  <a:lnTo>
                    <a:pt x="1731924" y="490568"/>
                  </a:lnTo>
                  <a:lnTo>
                    <a:pt x="1757490" y="472998"/>
                  </a:lnTo>
                  <a:lnTo>
                    <a:pt x="1782232" y="459047"/>
                  </a:lnTo>
                  <a:lnTo>
                    <a:pt x="1807799" y="430493"/>
                  </a:lnTo>
                  <a:lnTo>
                    <a:pt x="1833365" y="425934"/>
                  </a:lnTo>
                  <a:lnTo>
                    <a:pt x="1856458" y="425398"/>
                  </a:lnTo>
                  <a:lnTo>
                    <a:pt x="1882024" y="428837"/>
                  </a:lnTo>
                  <a:lnTo>
                    <a:pt x="1906766" y="436996"/>
                  </a:lnTo>
                  <a:lnTo>
                    <a:pt x="1932332" y="450513"/>
                  </a:lnTo>
                  <a:lnTo>
                    <a:pt x="1957074" y="466255"/>
                  </a:lnTo>
                  <a:lnTo>
                    <a:pt x="1982641" y="475498"/>
                  </a:lnTo>
                  <a:lnTo>
                    <a:pt x="2008207" y="475889"/>
                  </a:lnTo>
                  <a:lnTo>
                    <a:pt x="2032949" y="467785"/>
                  </a:lnTo>
                  <a:lnTo>
                    <a:pt x="2058515" y="452834"/>
                  </a:lnTo>
                  <a:lnTo>
                    <a:pt x="2083257" y="432102"/>
                  </a:lnTo>
                  <a:lnTo>
                    <a:pt x="2108824" y="406163"/>
                  </a:lnTo>
                  <a:lnTo>
                    <a:pt x="2134390" y="378972"/>
                  </a:lnTo>
                  <a:lnTo>
                    <a:pt x="2157482" y="349872"/>
                  </a:lnTo>
                  <a:lnTo>
                    <a:pt x="2183049" y="314526"/>
                  </a:lnTo>
                  <a:lnTo>
                    <a:pt x="2207791" y="272086"/>
                  </a:lnTo>
                  <a:lnTo>
                    <a:pt x="2233357" y="221931"/>
                  </a:lnTo>
                  <a:lnTo>
                    <a:pt x="2258099" y="166830"/>
                  </a:lnTo>
                  <a:lnTo>
                    <a:pt x="2283666" y="122786"/>
                  </a:lnTo>
                  <a:lnTo>
                    <a:pt x="2309232" y="99461"/>
                  </a:lnTo>
                  <a:lnTo>
                    <a:pt x="2333974" y="99400"/>
                  </a:lnTo>
                  <a:lnTo>
                    <a:pt x="2359540" y="119769"/>
                  </a:lnTo>
                  <a:lnTo>
                    <a:pt x="2384282" y="151937"/>
                  </a:lnTo>
                  <a:lnTo>
                    <a:pt x="2409849" y="183810"/>
                  </a:lnTo>
                  <a:lnTo>
                    <a:pt x="2435415" y="203837"/>
                  </a:lnTo>
                  <a:lnTo>
                    <a:pt x="2459332" y="212024"/>
                  </a:lnTo>
                  <a:lnTo>
                    <a:pt x="2484899" y="216676"/>
                  </a:lnTo>
                  <a:lnTo>
                    <a:pt x="2509640" y="225299"/>
                  </a:lnTo>
                  <a:lnTo>
                    <a:pt x="2535207" y="240252"/>
                  </a:lnTo>
                  <a:lnTo>
                    <a:pt x="2559949" y="255270"/>
                  </a:lnTo>
                  <a:lnTo>
                    <a:pt x="2585515" y="260490"/>
                  </a:lnTo>
                  <a:lnTo>
                    <a:pt x="2611082" y="251001"/>
                  </a:lnTo>
                  <a:lnTo>
                    <a:pt x="2635823" y="229417"/>
                  </a:lnTo>
                  <a:lnTo>
                    <a:pt x="2661390" y="198975"/>
                  </a:lnTo>
                  <a:lnTo>
                    <a:pt x="2686132" y="166464"/>
                  </a:lnTo>
                  <a:lnTo>
                    <a:pt x="2711698" y="137957"/>
                  </a:lnTo>
                  <a:lnTo>
                    <a:pt x="2737265" y="115845"/>
                  </a:lnTo>
                  <a:lnTo>
                    <a:pt x="2760357" y="95855"/>
                  </a:lnTo>
                  <a:lnTo>
                    <a:pt x="2785924" y="73569"/>
                  </a:lnTo>
                  <a:lnTo>
                    <a:pt x="2810665" y="50572"/>
                  </a:lnTo>
                  <a:lnTo>
                    <a:pt x="2836232" y="28717"/>
                  </a:lnTo>
                  <a:lnTo>
                    <a:pt x="2860974" y="11453"/>
                  </a:lnTo>
                  <a:lnTo>
                    <a:pt x="2886540" y="2242"/>
                  </a:lnTo>
                  <a:lnTo>
                    <a:pt x="2912107" y="0"/>
                  </a:lnTo>
                  <a:lnTo>
                    <a:pt x="2936848" y="3150"/>
                  </a:lnTo>
                  <a:lnTo>
                    <a:pt x="2962415" y="9230"/>
                  </a:lnTo>
                  <a:lnTo>
                    <a:pt x="2987157" y="14881"/>
                  </a:lnTo>
                  <a:lnTo>
                    <a:pt x="3012723" y="19468"/>
                  </a:lnTo>
                  <a:lnTo>
                    <a:pt x="3038290" y="20634"/>
                  </a:lnTo>
                  <a:lnTo>
                    <a:pt x="3061382" y="18250"/>
                  </a:lnTo>
                  <a:lnTo>
                    <a:pt x="3086949" y="19247"/>
                  </a:lnTo>
                  <a:lnTo>
                    <a:pt x="3111690" y="28886"/>
                  </a:lnTo>
                  <a:lnTo>
                    <a:pt x="3137257" y="50738"/>
                  </a:lnTo>
                  <a:lnTo>
                    <a:pt x="3161999" y="83682"/>
                  </a:lnTo>
                  <a:lnTo>
                    <a:pt x="3187565" y="120093"/>
                  </a:lnTo>
                  <a:lnTo>
                    <a:pt x="3213132" y="154754"/>
                  </a:lnTo>
                  <a:lnTo>
                    <a:pt x="3237873" y="183961"/>
                  </a:lnTo>
                  <a:lnTo>
                    <a:pt x="3263440" y="206972"/>
                  </a:lnTo>
                  <a:lnTo>
                    <a:pt x="3263440" y="2174650"/>
                  </a:lnTo>
                  <a:lnTo>
                    <a:pt x="3237873" y="2174650"/>
                  </a:lnTo>
                  <a:lnTo>
                    <a:pt x="3213132" y="2174650"/>
                  </a:lnTo>
                  <a:lnTo>
                    <a:pt x="3187565" y="2174650"/>
                  </a:lnTo>
                  <a:lnTo>
                    <a:pt x="3161999" y="2174650"/>
                  </a:lnTo>
                  <a:lnTo>
                    <a:pt x="3137257" y="2174650"/>
                  </a:lnTo>
                  <a:lnTo>
                    <a:pt x="3111690" y="2174650"/>
                  </a:lnTo>
                  <a:lnTo>
                    <a:pt x="3086949" y="2174650"/>
                  </a:lnTo>
                  <a:lnTo>
                    <a:pt x="3061382" y="2174650"/>
                  </a:lnTo>
                  <a:lnTo>
                    <a:pt x="3038290" y="2174650"/>
                  </a:lnTo>
                  <a:lnTo>
                    <a:pt x="3012723" y="2174650"/>
                  </a:lnTo>
                  <a:lnTo>
                    <a:pt x="2987157" y="2174650"/>
                  </a:lnTo>
                  <a:lnTo>
                    <a:pt x="2962415" y="2174650"/>
                  </a:lnTo>
                  <a:lnTo>
                    <a:pt x="2936848" y="2174650"/>
                  </a:lnTo>
                  <a:lnTo>
                    <a:pt x="2912107" y="2174650"/>
                  </a:lnTo>
                  <a:lnTo>
                    <a:pt x="2886540" y="2174650"/>
                  </a:lnTo>
                  <a:lnTo>
                    <a:pt x="2860974" y="2174650"/>
                  </a:lnTo>
                  <a:lnTo>
                    <a:pt x="2836232" y="2174650"/>
                  </a:lnTo>
                  <a:lnTo>
                    <a:pt x="2810665" y="2174650"/>
                  </a:lnTo>
                  <a:lnTo>
                    <a:pt x="2785924" y="2174650"/>
                  </a:lnTo>
                  <a:lnTo>
                    <a:pt x="2760357" y="2174650"/>
                  </a:lnTo>
                  <a:lnTo>
                    <a:pt x="2737265" y="2174650"/>
                  </a:lnTo>
                  <a:lnTo>
                    <a:pt x="2711698" y="2174650"/>
                  </a:lnTo>
                  <a:lnTo>
                    <a:pt x="2686132" y="2174650"/>
                  </a:lnTo>
                  <a:lnTo>
                    <a:pt x="2661390" y="2174650"/>
                  </a:lnTo>
                  <a:lnTo>
                    <a:pt x="2635823" y="2174650"/>
                  </a:lnTo>
                  <a:lnTo>
                    <a:pt x="2611082" y="2174650"/>
                  </a:lnTo>
                  <a:lnTo>
                    <a:pt x="2585515" y="2174650"/>
                  </a:lnTo>
                  <a:lnTo>
                    <a:pt x="2559949" y="2174650"/>
                  </a:lnTo>
                  <a:lnTo>
                    <a:pt x="2535207" y="2174650"/>
                  </a:lnTo>
                  <a:lnTo>
                    <a:pt x="2509640" y="2174650"/>
                  </a:lnTo>
                  <a:lnTo>
                    <a:pt x="2484899" y="2174650"/>
                  </a:lnTo>
                  <a:lnTo>
                    <a:pt x="2459332" y="2174650"/>
                  </a:lnTo>
                  <a:lnTo>
                    <a:pt x="2435415" y="2174650"/>
                  </a:lnTo>
                  <a:lnTo>
                    <a:pt x="2409849" y="2174650"/>
                  </a:lnTo>
                  <a:lnTo>
                    <a:pt x="2384282" y="2174650"/>
                  </a:lnTo>
                  <a:lnTo>
                    <a:pt x="2359540" y="2174650"/>
                  </a:lnTo>
                  <a:lnTo>
                    <a:pt x="2333974" y="2174650"/>
                  </a:lnTo>
                  <a:lnTo>
                    <a:pt x="2309232" y="2174650"/>
                  </a:lnTo>
                  <a:lnTo>
                    <a:pt x="2283666" y="2174650"/>
                  </a:lnTo>
                  <a:lnTo>
                    <a:pt x="2258099" y="2174650"/>
                  </a:lnTo>
                  <a:lnTo>
                    <a:pt x="2233357" y="2174650"/>
                  </a:lnTo>
                  <a:lnTo>
                    <a:pt x="2207791" y="2174650"/>
                  </a:lnTo>
                  <a:lnTo>
                    <a:pt x="2183049" y="2174650"/>
                  </a:lnTo>
                  <a:lnTo>
                    <a:pt x="2157482" y="2174650"/>
                  </a:lnTo>
                  <a:lnTo>
                    <a:pt x="2134390" y="2174650"/>
                  </a:lnTo>
                  <a:lnTo>
                    <a:pt x="2108824" y="2174650"/>
                  </a:lnTo>
                  <a:lnTo>
                    <a:pt x="2083257" y="2174650"/>
                  </a:lnTo>
                  <a:lnTo>
                    <a:pt x="2058515" y="2174650"/>
                  </a:lnTo>
                  <a:lnTo>
                    <a:pt x="2032949" y="2174650"/>
                  </a:lnTo>
                  <a:lnTo>
                    <a:pt x="2008207" y="2174650"/>
                  </a:lnTo>
                  <a:lnTo>
                    <a:pt x="1982641" y="2174650"/>
                  </a:lnTo>
                  <a:lnTo>
                    <a:pt x="1957074" y="2174650"/>
                  </a:lnTo>
                  <a:lnTo>
                    <a:pt x="1932332" y="2174650"/>
                  </a:lnTo>
                  <a:lnTo>
                    <a:pt x="1906766" y="2174650"/>
                  </a:lnTo>
                  <a:lnTo>
                    <a:pt x="1882024" y="2174650"/>
                  </a:lnTo>
                  <a:lnTo>
                    <a:pt x="1856458" y="2174650"/>
                  </a:lnTo>
                  <a:lnTo>
                    <a:pt x="1833365" y="2174650"/>
                  </a:lnTo>
                  <a:lnTo>
                    <a:pt x="1807799" y="2174650"/>
                  </a:lnTo>
                  <a:lnTo>
                    <a:pt x="1782232" y="2174650"/>
                  </a:lnTo>
                  <a:lnTo>
                    <a:pt x="1757490" y="2174650"/>
                  </a:lnTo>
                  <a:lnTo>
                    <a:pt x="1731924" y="2174650"/>
                  </a:lnTo>
                  <a:lnTo>
                    <a:pt x="1707182" y="2174650"/>
                  </a:lnTo>
                  <a:lnTo>
                    <a:pt x="1681616" y="2174650"/>
                  </a:lnTo>
                  <a:lnTo>
                    <a:pt x="1656049" y="2174650"/>
                  </a:lnTo>
                  <a:lnTo>
                    <a:pt x="1631307" y="2174650"/>
                  </a:lnTo>
                  <a:lnTo>
                    <a:pt x="1605741" y="2174650"/>
                  </a:lnTo>
                  <a:lnTo>
                    <a:pt x="1580999" y="2174650"/>
                  </a:lnTo>
                  <a:lnTo>
                    <a:pt x="1555433" y="2174650"/>
                  </a:lnTo>
                  <a:lnTo>
                    <a:pt x="1532340" y="2174650"/>
                  </a:lnTo>
                  <a:lnTo>
                    <a:pt x="1506774" y="2174650"/>
                  </a:lnTo>
                  <a:lnTo>
                    <a:pt x="1481207" y="2174650"/>
                  </a:lnTo>
                  <a:lnTo>
                    <a:pt x="1456465" y="2174650"/>
                  </a:lnTo>
                  <a:lnTo>
                    <a:pt x="1430899" y="2174650"/>
                  </a:lnTo>
                  <a:lnTo>
                    <a:pt x="1406157" y="2174650"/>
                  </a:lnTo>
                  <a:lnTo>
                    <a:pt x="1380591" y="2174650"/>
                  </a:lnTo>
                  <a:lnTo>
                    <a:pt x="1355024" y="2174650"/>
                  </a:lnTo>
                  <a:lnTo>
                    <a:pt x="1330282" y="2174650"/>
                  </a:lnTo>
                  <a:lnTo>
                    <a:pt x="1304716" y="2174650"/>
                  </a:lnTo>
                  <a:lnTo>
                    <a:pt x="1279974" y="2174650"/>
                  </a:lnTo>
                  <a:lnTo>
                    <a:pt x="1254408" y="2174650"/>
                  </a:lnTo>
                  <a:lnTo>
                    <a:pt x="1230491" y="2174650"/>
                  </a:lnTo>
                  <a:lnTo>
                    <a:pt x="1204924" y="2174650"/>
                  </a:lnTo>
                  <a:lnTo>
                    <a:pt x="1179358" y="2174650"/>
                  </a:lnTo>
                  <a:lnTo>
                    <a:pt x="1154616" y="2174650"/>
                  </a:lnTo>
                  <a:lnTo>
                    <a:pt x="1129049" y="2174650"/>
                  </a:lnTo>
                  <a:lnTo>
                    <a:pt x="1104307" y="2174650"/>
                  </a:lnTo>
                  <a:lnTo>
                    <a:pt x="1078741" y="2174650"/>
                  </a:lnTo>
                  <a:lnTo>
                    <a:pt x="1053174" y="2174650"/>
                  </a:lnTo>
                  <a:lnTo>
                    <a:pt x="1028433" y="2174650"/>
                  </a:lnTo>
                  <a:lnTo>
                    <a:pt x="1002866" y="2174650"/>
                  </a:lnTo>
                  <a:lnTo>
                    <a:pt x="978124" y="2174650"/>
                  </a:lnTo>
                  <a:lnTo>
                    <a:pt x="952558" y="2174650"/>
                  </a:lnTo>
                  <a:lnTo>
                    <a:pt x="929466" y="2174650"/>
                  </a:lnTo>
                  <a:lnTo>
                    <a:pt x="903899" y="2174650"/>
                  </a:lnTo>
                  <a:lnTo>
                    <a:pt x="878333" y="2174650"/>
                  </a:lnTo>
                  <a:lnTo>
                    <a:pt x="853591" y="2174650"/>
                  </a:lnTo>
                  <a:lnTo>
                    <a:pt x="828024" y="2174650"/>
                  </a:lnTo>
                  <a:lnTo>
                    <a:pt x="803283" y="2174650"/>
                  </a:lnTo>
                  <a:lnTo>
                    <a:pt x="777716" y="2174650"/>
                  </a:lnTo>
                  <a:lnTo>
                    <a:pt x="752150" y="2174650"/>
                  </a:lnTo>
                  <a:lnTo>
                    <a:pt x="727408" y="2174650"/>
                  </a:lnTo>
                  <a:lnTo>
                    <a:pt x="701841" y="2174650"/>
                  </a:lnTo>
                  <a:lnTo>
                    <a:pt x="677099" y="2174650"/>
                  </a:lnTo>
                  <a:lnTo>
                    <a:pt x="651533" y="2174650"/>
                  </a:lnTo>
                  <a:lnTo>
                    <a:pt x="628441" y="2174650"/>
                  </a:lnTo>
                  <a:lnTo>
                    <a:pt x="602874" y="2174650"/>
                  </a:lnTo>
                  <a:lnTo>
                    <a:pt x="577308" y="2174650"/>
                  </a:lnTo>
                  <a:lnTo>
                    <a:pt x="552566" y="2174650"/>
                  </a:lnTo>
                  <a:lnTo>
                    <a:pt x="526999" y="2174650"/>
                  </a:lnTo>
                  <a:lnTo>
                    <a:pt x="502258" y="2174650"/>
                  </a:lnTo>
                  <a:lnTo>
                    <a:pt x="476691" y="2174650"/>
                  </a:lnTo>
                  <a:lnTo>
                    <a:pt x="451125" y="2174650"/>
                  </a:lnTo>
                  <a:lnTo>
                    <a:pt x="426383" y="2174650"/>
                  </a:lnTo>
                  <a:lnTo>
                    <a:pt x="400816" y="2174650"/>
                  </a:lnTo>
                  <a:lnTo>
                    <a:pt x="376075" y="2174650"/>
                  </a:lnTo>
                  <a:lnTo>
                    <a:pt x="350508" y="2174650"/>
                  </a:lnTo>
                  <a:lnTo>
                    <a:pt x="327416" y="2174650"/>
                  </a:lnTo>
                  <a:lnTo>
                    <a:pt x="301849" y="2174650"/>
                  </a:lnTo>
                  <a:lnTo>
                    <a:pt x="276283" y="2174650"/>
                  </a:lnTo>
                  <a:lnTo>
                    <a:pt x="251541" y="2174650"/>
                  </a:lnTo>
                  <a:lnTo>
                    <a:pt x="225974" y="2174650"/>
                  </a:lnTo>
                  <a:lnTo>
                    <a:pt x="201233" y="2174650"/>
                  </a:lnTo>
                  <a:lnTo>
                    <a:pt x="175666" y="2174650"/>
                  </a:lnTo>
                  <a:lnTo>
                    <a:pt x="150100" y="2174650"/>
                  </a:lnTo>
                  <a:lnTo>
                    <a:pt x="125358" y="2174650"/>
                  </a:lnTo>
                  <a:lnTo>
                    <a:pt x="99791" y="2174650"/>
                  </a:lnTo>
                  <a:lnTo>
                    <a:pt x="75050" y="2174650"/>
                  </a:lnTo>
                  <a:lnTo>
                    <a:pt x="49483" y="2174650"/>
                  </a:lnTo>
                  <a:lnTo>
                    <a:pt x="25566" y="2174650"/>
                  </a:lnTo>
                  <a:lnTo>
                    <a:pt x="0" y="2174650"/>
                  </a:lnTo>
                  <a:close/>
                </a:path>
              </a:pathLst>
            </a:custGeom>
            <a:solidFill>
              <a:srgbClr val="D4582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13093" y="5065618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13093" y="4137546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13093" y="3209474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576265" y="2437898"/>
              <a:ext cx="3263440" cy="1544736"/>
            </a:xfrm>
            <a:custGeom>
              <a:avLst/>
              <a:pathLst>
                <a:path w="3263440" h="1544736">
                  <a:moveTo>
                    <a:pt x="0" y="1164152"/>
                  </a:moveTo>
                  <a:lnTo>
                    <a:pt x="25566" y="1208365"/>
                  </a:lnTo>
                  <a:lnTo>
                    <a:pt x="49483" y="1266030"/>
                  </a:lnTo>
                  <a:lnTo>
                    <a:pt x="75050" y="1326939"/>
                  </a:lnTo>
                  <a:lnTo>
                    <a:pt x="99791" y="1379496"/>
                  </a:lnTo>
                  <a:lnTo>
                    <a:pt x="125358" y="1416145"/>
                  </a:lnTo>
                  <a:lnTo>
                    <a:pt x="150100" y="1435849"/>
                  </a:lnTo>
                  <a:lnTo>
                    <a:pt x="175666" y="1443855"/>
                  </a:lnTo>
                  <a:lnTo>
                    <a:pt x="201233" y="1449731"/>
                  </a:lnTo>
                  <a:lnTo>
                    <a:pt x="225974" y="1458050"/>
                  </a:lnTo>
                  <a:lnTo>
                    <a:pt x="251541" y="1465595"/>
                  </a:lnTo>
                  <a:lnTo>
                    <a:pt x="276283" y="1468683"/>
                  </a:lnTo>
                  <a:lnTo>
                    <a:pt x="301849" y="1461171"/>
                  </a:lnTo>
                  <a:lnTo>
                    <a:pt x="327416" y="1444009"/>
                  </a:lnTo>
                  <a:lnTo>
                    <a:pt x="350508" y="1419827"/>
                  </a:lnTo>
                  <a:lnTo>
                    <a:pt x="376075" y="1389535"/>
                  </a:lnTo>
                  <a:lnTo>
                    <a:pt x="400816" y="1358920"/>
                  </a:lnTo>
                  <a:lnTo>
                    <a:pt x="426383" y="1331829"/>
                  </a:lnTo>
                  <a:lnTo>
                    <a:pt x="451125" y="1309616"/>
                  </a:lnTo>
                  <a:lnTo>
                    <a:pt x="476691" y="1292878"/>
                  </a:lnTo>
                  <a:lnTo>
                    <a:pt x="502258" y="1282125"/>
                  </a:lnTo>
                  <a:lnTo>
                    <a:pt x="526999" y="1277905"/>
                  </a:lnTo>
                  <a:lnTo>
                    <a:pt x="552566" y="1281852"/>
                  </a:lnTo>
                  <a:lnTo>
                    <a:pt x="577308" y="1290440"/>
                  </a:lnTo>
                  <a:lnTo>
                    <a:pt x="602874" y="1296104"/>
                  </a:lnTo>
                  <a:lnTo>
                    <a:pt x="628441" y="1294794"/>
                  </a:lnTo>
                  <a:lnTo>
                    <a:pt x="651533" y="1287089"/>
                  </a:lnTo>
                  <a:lnTo>
                    <a:pt x="677099" y="1280727"/>
                  </a:lnTo>
                  <a:lnTo>
                    <a:pt x="701841" y="1280178"/>
                  </a:lnTo>
                  <a:lnTo>
                    <a:pt x="727408" y="1289871"/>
                  </a:lnTo>
                  <a:lnTo>
                    <a:pt x="752150" y="1307840"/>
                  </a:lnTo>
                  <a:lnTo>
                    <a:pt x="777716" y="1328067"/>
                  </a:lnTo>
                  <a:lnTo>
                    <a:pt x="803283" y="1346140"/>
                  </a:lnTo>
                  <a:lnTo>
                    <a:pt x="828024" y="1359686"/>
                  </a:lnTo>
                  <a:lnTo>
                    <a:pt x="853591" y="1372636"/>
                  </a:lnTo>
                  <a:lnTo>
                    <a:pt x="878333" y="1388301"/>
                  </a:lnTo>
                  <a:lnTo>
                    <a:pt x="903899" y="1406640"/>
                  </a:lnTo>
                  <a:lnTo>
                    <a:pt x="929466" y="1423569"/>
                  </a:lnTo>
                  <a:lnTo>
                    <a:pt x="952558" y="1432895"/>
                  </a:lnTo>
                  <a:lnTo>
                    <a:pt x="978124" y="1429966"/>
                  </a:lnTo>
                  <a:lnTo>
                    <a:pt x="1002866" y="1417149"/>
                  </a:lnTo>
                  <a:lnTo>
                    <a:pt x="1028433" y="1403641"/>
                  </a:lnTo>
                  <a:lnTo>
                    <a:pt x="1053174" y="1393320"/>
                  </a:lnTo>
                  <a:lnTo>
                    <a:pt x="1078741" y="1389483"/>
                  </a:lnTo>
                  <a:lnTo>
                    <a:pt x="1104307" y="1387954"/>
                  </a:lnTo>
                  <a:lnTo>
                    <a:pt x="1129049" y="1384743"/>
                  </a:lnTo>
                  <a:lnTo>
                    <a:pt x="1154616" y="1376384"/>
                  </a:lnTo>
                  <a:lnTo>
                    <a:pt x="1179358" y="1363647"/>
                  </a:lnTo>
                  <a:lnTo>
                    <a:pt x="1204924" y="1349479"/>
                  </a:lnTo>
                  <a:lnTo>
                    <a:pt x="1230491" y="1336044"/>
                  </a:lnTo>
                  <a:lnTo>
                    <a:pt x="1254408" y="1327316"/>
                  </a:lnTo>
                  <a:lnTo>
                    <a:pt x="1279974" y="1324164"/>
                  </a:lnTo>
                  <a:lnTo>
                    <a:pt x="1304716" y="1322866"/>
                  </a:lnTo>
                  <a:lnTo>
                    <a:pt x="1330282" y="1317714"/>
                  </a:lnTo>
                  <a:lnTo>
                    <a:pt x="1355024" y="1307684"/>
                  </a:lnTo>
                  <a:lnTo>
                    <a:pt x="1380591" y="1292505"/>
                  </a:lnTo>
                  <a:lnTo>
                    <a:pt x="1406157" y="1270570"/>
                  </a:lnTo>
                  <a:lnTo>
                    <a:pt x="1430899" y="1243254"/>
                  </a:lnTo>
                  <a:lnTo>
                    <a:pt x="1456465" y="1211048"/>
                  </a:lnTo>
                  <a:lnTo>
                    <a:pt x="1481207" y="1175326"/>
                  </a:lnTo>
                  <a:lnTo>
                    <a:pt x="1506774" y="1139753"/>
                  </a:lnTo>
                  <a:lnTo>
                    <a:pt x="1532340" y="1106694"/>
                  </a:lnTo>
                  <a:lnTo>
                    <a:pt x="1555433" y="1074608"/>
                  </a:lnTo>
                  <a:lnTo>
                    <a:pt x="1580999" y="1040233"/>
                  </a:lnTo>
                  <a:lnTo>
                    <a:pt x="1605741" y="997735"/>
                  </a:lnTo>
                  <a:lnTo>
                    <a:pt x="1631307" y="939737"/>
                  </a:lnTo>
                  <a:lnTo>
                    <a:pt x="1656049" y="862361"/>
                  </a:lnTo>
                  <a:lnTo>
                    <a:pt x="1681616" y="774773"/>
                  </a:lnTo>
                  <a:lnTo>
                    <a:pt x="1707182" y="689573"/>
                  </a:lnTo>
                  <a:lnTo>
                    <a:pt x="1731924" y="617803"/>
                  </a:lnTo>
                  <a:lnTo>
                    <a:pt x="1757490" y="565089"/>
                  </a:lnTo>
                  <a:lnTo>
                    <a:pt x="1782232" y="529977"/>
                  </a:lnTo>
                  <a:lnTo>
                    <a:pt x="1807799" y="508149"/>
                  </a:lnTo>
                  <a:lnTo>
                    <a:pt x="1833365" y="493778"/>
                  </a:lnTo>
                  <a:lnTo>
                    <a:pt x="1856458" y="480607"/>
                  </a:lnTo>
                  <a:lnTo>
                    <a:pt x="1882024" y="462520"/>
                  </a:lnTo>
                  <a:lnTo>
                    <a:pt x="1906766" y="433412"/>
                  </a:lnTo>
                  <a:lnTo>
                    <a:pt x="1932332" y="393934"/>
                  </a:lnTo>
                  <a:lnTo>
                    <a:pt x="1957074" y="343398"/>
                  </a:lnTo>
                  <a:lnTo>
                    <a:pt x="1982641" y="281520"/>
                  </a:lnTo>
                  <a:lnTo>
                    <a:pt x="2008207" y="219158"/>
                  </a:lnTo>
                  <a:lnTo>
                    <a:pt x="2032949" y="171388"/>
                  </a:lnTo>
                  <a:lnTo>
                    <a:pt x="2058515" y="135901"/>
                  </a:lnTo>
                  <a:lnTo>
                    <a:pt x="2083257" y="105553"/>
                  </a:lnTo>
                  <a:lnTo>
                    <a:pt x="2108824" y="72616"/>
                  </a:lnTo>
                  <a:lnTo>
                    <a:pt x="2134390" y="37665"/>
                  </a:lnTo>
                  <a:lnTo>
                    <a:pt x="2157482" y="7802"/>
                  </a:lnTo>
                  <a:lnTo>
                    <a:pt x="2183049" y="0"/>
                  </a:lnTo>
                  <a:lnTo>
                    <a:pt x="2207791" y="28697"/>
                  </a:lnTo>
                  <a:lnTo>
                    <a:pt x="2233357" y="100676"/>
                  </a:lnTo>
                  <a:lnTo>
                    <a:pt x="2258099" y="205662"/>
                  </a:lnTo>
                  <a:lnTo>
                    <a:pt x="2283666" y="328838"/>
                  </a:lnTo>
                  <a:lnTo>
                    <a:pt x="2309232" y="444856"/>
                  </a:lnTo>
                  <a:lnTo>
                    <a:pt x="2333974" y="532689"/>
                  </a:lnTo>
                  <a:lnTo>
                    <a:pt x="2359540" y="588069"/>
                  </a:lnTo>
                  <a:lnTo>
                    <a:pt x="2384282" y="613018"/>
                  </a:lnTo>
                  <a:lnTo>
                    <a:pt x="2409849" y="611890"/>
                  </a:lnTo>
                  <a:lnTo>
                    <a:pt x="2435415" y="591941"/>
                  </a:lnTo>
                  <a:lnTo>
                    <a:pt x="2459332" y="563846"/>
                  </a:lnTo>
                  <a:lnTo>
                    <a:pt x="2484899" y="532684"/>
                  </a:lnTo>
                  <a:lnTo>
                    <a:pt x="2509640" y="498061"/>
                  </a:lnTo>
                  <a:lnTo>
                    <a:pt x="2535207" y="460092"/>
                  </a:lnTo>
                  <a:lnTo>
                    <a:pt x="2559949" y="416407"/>
                  </a:lnTo>
                  <a:lnTo>
                    <a:pt x="2585515" y="363600"/>
                  </a:lnTo>
                  <a:lnTo>
                    <a:pt x="2611082" y="305534"/>
                  </a:lnTo>
                  <a:lnTo>
                    <a:pt x="2635823" y="252495"/>
                  </a:lnTo>
                  <a:lnTo>
                    <a:pt x="2661390" y="212445"/>
                  </a:lnTo>
                  <a:lnTo>
                    <a:pt x="2686132" y="193076"/>
                  </a:lnTo>
                  <a:lnTo>
                    <a:pt x="2711698" y="196136"/>
                  </a:lnTo>
                  <a:lnTo>
                    <a:pt x="2737265" y="220195"/>
                  </a:lnTo>
                  <a:lnTo>
                    <a:pt x="2760357" y="253137"/>
                  </a:lnTo>
                  <a:lnTo>
                    <a:pt x="2785924" y="283888"/>
                  </a:lnTo>
                  <a:lnTo>
                    <a:pt x="2810665" y="310444"/>
                  </a:lnTo>
                  <a:lnTo>
                    <a:pt x="2836232" y="330521"/>
                  </a:lnTo>
                  <a:lnTo>
                    <a:pt x="2860974" y="347046"/>
                  </a:lnTo>
                  <a:lnTo>
                    <a:pt x="2886540" y="363635"/>
                  </a:lnTo>
                  <a:lnTo>
                    <a:pt x="2912107" y="378546"/>
                  </a:lnTo>
                  <a:lnTo>
                    <a:pt x="2936848" y="390494"/>
                  </a:lnTo>
                  <a:lnTo>
                    <a:pt x="2962415" y="405822"/>
                  </a:lnTo>
                  <a:lnTo>
                    <a:pt x="2987157" y="428314"/>
                  </a:lnTo>
                  <a:lnTo>
                    <a:pt x="3012723" y="461848"/>
                  </a:lnTo>
                  <a:lnTo>
                    <a:pt x="3038290" y="508035"/>
                  </a:lnTo>
                  <a:lnTo>
                    <a:pt x="3061382" y="561212"/>
                  </a:lnTo>
                  <a:lnTo>
                    <a:pt x="3086949" y="617219"/>
                  </a:lnTo>
                  <a:lnTo>
                    <a:pt x="3111690" y="666309"/>
                  </a:lnTo>
                  <a:lnTo>
                    <a:pt x="3137257" y="706940"/>
                  </a:lnTo>
                  <a:lnTo>
                    <a:pt x="3161999" y="740807"/>
                  </a:lnTo>
                  <a:lnTo>
                    <a:pt x="3187565" y="771621"/>
                  </a:lnTo>
                  <a:lnTo>
                    <a:pt x="3213132" y="804232"/>
                  </a:lnTo>
                  <a:lnTo>
                    <a:pt x="3237873" y="835669"/>
                  </a:lnTo>
                  <a:lnTo>
                    <a:pt x="3263440" y="862626"/>
                  </a:lnTo>
                  <a:lnTo>
                    <a:pt x="3263440" y="1013445"/>
                  </a:lnTo>
                  <a:lnTo>
                    <a:pt x="3237873" y="993331"/>
                  </a:lnTo>
                  <a:lnTo>
                    <a:pt x="3213132" y="970444"/>
                  </a:lnTo>
                  <a:lnTo>
                    <a:pt x="3187565" y="946654"/>
                  </a:lnTo>
                  <a:lnTo>
                    <a:pt x="3161999" y="924092"/>
                  </a:lnTo>
                  <a:lnTo>
                    <a:pt x="3137257" y="897147"/>
                  </a:lnTo>
                  <a:lnTo>
                    <a:pt x="3111690" y="860269"/>
                  </a:lnTo>
                  <a:lnTo>
                    <a:pt x="3086949" y="813356"/>
                  </a:lnTo>
                  <a:lnTo>
                    <a:pt x="3061382" y="761307"/>
                  </a:lnTo>
                  <a:lnTo>
                    <a:pt x="3038290" y="714704"/>
                  </a:lnTo>
                  <a:lnTo>
                    <a:pt x="3012723" y="677366"/>
                  </a:lnTo>
                  <a:lnTo>
                    <a:pt x="2987157" y="651505"/>
                  </a:lnTo>
                  <a:lnTo>
                    <a:pt x="2962415" y="633180"/>
                  </a:lnTo>
                  <a:lnTo>
                    <a:pt x="2936848" y="616382"/>
                  </a:lnTo>
                  <a:lnTo>
                    <a:pt x="2912107" y="598005"/>
                  </a:lnTo>
                  <a:lnTo>
                    <a:pt x="2886540" y="574669"/>
                  </a:lnTo>
                  <a:lnTo>
                    <a:pt x="2860974" y="550310"/>
                  </a:lnTo>
                  <a:lnTo>
                    <a:pt x="2836232" y="529522"/>
                  </a:lnTo>
                  <a:lnTo>
                    <a:pt x="2810665" y="509151"/>
                  </a:lnTo>
                  <a:lnTo>
                    <a:pt x="2785924" y="484979"/>
                  </a:lnTo>
                  <a:lnTo>
                    <a:pt x="2760357" y="455704"/>
                  </a:lnTo>
                  <a:lnTo>
                    <a:pt x="2737265" y="422838"/>
                  </a:lnTo>
                  <a:lnTo>
                    <a:pt x="2711698" y="396109"/>
                  </a:lnTo>
                  <a:lnTo>
                    <a:pt x="2686132" y="387701"/>
                  </a:lnTo>
                  <a:lnTo>
                    <a:pt x="2661390" y="400308"/>
                  </a:lnTo>
                  <a:lnTo>
                    <a:pt x="2635823" y="435221"/>
                  </a:lnTo>
                  <a:lnTo>
                    <a:pt x="2611082" y="486091"/>
                  </a:lnTo>
                  <a:lnTo>
                    <a:pt x="2585515" y="547622"/>
                  </a:lnTo>
                  <a:lnTo>
                    <a:pt x="2559949" y="611351"/>
                  </a:lnTo>
                  <a:lnTo>
                    <a:pt x="2535207" y="670242"/>
                  </a:lnTo>
                  <a:lnTo>
                    <a:pt x="2509640" y="722167"/>
                  </a:lnTo>
                  <a:lnTo>
                    <a:pt x="2484899" y="764677"/>
                  </a:lnTo>
                  <a:lnTo>
                    <a:pt x="2459332" y="795274"/>
                  </a:lnTo>
                  <a:lnTo>
                    <a:pt x="2435415" y="815096"/>
                  </a:lnTo>
                  <a:lnTo>
                    <a:pt x="2409849" y="820236"/>
                  </a:lnTo>
                  <a:lnTo>
                    <a:pt x="2384282" y="804972"/>
                  </a:lnTo>
                  <a:lnTo>
                    <a:pt x="2359540" y="765550"/>
                  </a:lnTo>
                  <a:lnTo>
                    <a:pt x="2333974" y="701264"/>
                  </a:lnTo>
                  <a:lnTo>
                    <a:pt x="2309232" y="610946"/>
                  </a:lnTo>
                  <a:lnTo>
                    <a:pt x="2283666" y="497533"/>
                  </a:lnTo>
                  <a:lnTo>
                    <a:pt x="2258099" y="377011"/>
                  </a:lnTo>
                  <a:lnTo>
                    <a:pt x="2233357" y="272927"/>
                  </a:lnTo>
                  <a:lnTo>
                    <a:pt x="2207791" y="201318"/>
                  </a:lnTo>
                  <a:lnTo>
                    <a:pt x="2183049" y="172297"/>
                  </a:lnTo>
                  <a:lnTo>
                    <a:pt x="2157482" y="178934"/>
                  </a:lnTo>
                  <a:lnTo>
                    <a:pt x="2134390" y="206435"/>
                  </a:lnTo>
                  <a:lnTo>
                    <a:pt x="2108824" y="240406"/>
                  </a:lnTo>
                  <a:lnTo>
                    <a:pt x="2083257" y="273316"/>
                  </a:lnTo>
                  <a:lnTo>
                    <a:pt x="2058515" y="302312"/>
                  </a:lnTo>
                  <a:lnTo>
                    <a:pt x="2032949" y="332423"/>
                  </a:lnTo>
                  <a:lnTo>
                    <a:pt x="2008207" y="369482"/>
                  </a:lnTo>
                  <a:lnTo>
                    <a:pt x="1982641" y="415797"/>
                  </a:lnTo>
                  <a:lnTo>
                    <a:pt x="1957074" y="463379"/>
                  </a:lnTo>
                  <a:lnTo>
                    <a:pt x="1932332" y="505636"/>
                  </a:lnTo>
                  <a:lnTo>
                    <a:pt x="1906766" y="543152"/>
                  </a:lnTo>
                  <a:lnTo>
                    <a:pt x="1882024" y="575135"/>
                  </a:lnTo>
                  <a:lnTo>
                    <a:pt x="1856458" y="600484"/>
                  </a:lnTo>
                  <a:lnTo>
                    <a:pt x="1833365" y="620792"/>
                  </a:lnTo>
                  <a:lnTo>
                    <a:pt x="1807799" y="638309"/>
                  </a:lnTo>
                  <a:lnTo>
                    <a:pt x="1782232" y="658131"/>
                  </a:lnTo>
                  <a:lnTo>
                    <a:pt x="1757490" y="688130"/>
                  </a:lnTo>
                  <a:lnTo>
                    <a:pt x="1731924" y="735552"/>
                  </a:lnTo>
                  <a:lnTo>
                    <a:pt x="1707182" y="801757"/>
                  </a:lnTo>
                  <a:lnTo>
                    <a:pt x="1681616" y="880543"/>
                  </a:lnTo>
                  <a:lnTo>
                    <a:pt x="1656049" y="960128"/>
                  </a:lnTo>
                  <a:lnTo>
                    <a:pt x="1631307" y="1028630"/>
                  </a:lnTo>
                  <a:lnTo>
                    <a:pt x="1605741" y="1081166"/>
                  </a:lnTo>
                  <a:lnTo>
                    <a:pt x="1580999" y="1121209"/>
                  </a:lnTo>
                  <a:lnTo>
                    <a:pt x="1555433" y="1155588"/>
                  </a:lnTo>
                  <a:lnTo>
                    <a:pt x="1532340" y="1189117"/>
                  </a:lnTo>
                  <a:lnTo>
                    <a:pt x="1506774" y="1222660"/>
                  </a:lnTo>
                  <a:lnTo>
                    <a:pt x="1481207" y="1256299"/>
                  </a:lnTo>
                  <a:lnTo>
                    <a:pt x="1456465" y="1288589"/>
                  </a:lnTo>
                  <a:lnTo>
                    <a:pt x="1430899" y="1316134"/>
                  </a:lnTo>
                  <a:lnTo>
                    <a:pt x="1406157" y="1339739"/>
                  </a:lnTo>
                  <a:lnTo>
                    <a:pt x="1380591" y="1360070"/>
                  </a:lnTo>
                  <a:lnTo>
                    <a:pt x="1355024" y="1375898"/>
                  </a:lnTo>
                  <a:lnTo>
                    <a:pt x="1330282" y="1387087"/>
                  </a:lnTo>
                  <a:lnTo>
                    <a:pt x="1304716" y="1393876"/>
                  </a:lnTo>
                  <a:lnTo>
                    <a:pt x="1279974" y="1397926"/>
                  </a:lnTo>
                  <a:lnTo>
                    <a:pt x="1254408" y="1403626"/>
                  </a:lnTo>
                  <a:lnTo>
                    <a:pt x="1230491" y="1413223"/>
                  </a:lnTo>
                  <a:lnTo>
                    <a:pt x="1204924" y="1427270"/>
                  </a:lnTo>
                  <a:lnTo>
                    <a:pt x="1179358" y="1442938"/>
                  </a:lnTo>
                  <a:lnTo>
                    <a:pt x="1154616" y="1457808"/>
                  </a:lnTo>
                  <a:lnTo>
                    <a:pt x="1129049" y="1469201"/>
                  </a:lnTo>
                  <a:lnTo>
                    <a:pt x="1104307" y="1475414"/>
                  </a:lnTo>
                  <a:lnTo>
                    <a:pt x="1078741" y="1478868"/>
                  </a:lnTo>
                  <a:lnTo>
                    <a:pt x="1053174" y="1482942"/>
                  </a:lnTo>
                  <a:lnTo>
                    <a:pt x="1028433" y="1490789"/>
                  </a:lnTo>
                  <a:lnTo>
                    <a:pt x="1002866" y="1499779"/>
                  </a:lnTo>
                  <a:lnTo>
                    <a:pt x="978124" y="1506758"/>
                  </a:lnTo>
                  <a:lnTo>
                    <a:pt x="952558" y="1506291"/>
                  </a:lnTo>
                  <a:lnTo>
                    <a:pt x="929466" y="1496636"/>
                  </a:lnTo>
                  <a:lnTo>
                    <a:pt x="903899" y="1481311"/>
                  </a:lnTo>
                  <a:lnTo>
                    <a:pt x="878333" y="1465817"/>
                  </a:lnTo>
                  <a:lnTo>
                    <a:pt x="853591" y="1453308"/>
                  </a:lnTo>
                  <a:lnTo>
                    <a:pt x="828024" y="1442547"/>
                  </a:lnTo>
                  <a:lnTo>
                    <a:pt x="803283" y="1430378"/>
                  </a:lnTo>
                  <a:lnTo>
                    <a:pt x="777716" y="1413080"/>
                  </a:lnTo>
                  <a:lnTo>
                    <a:pt x="752150" y="1392564"/>
                  </a:lnTo>
                  <a:lnTo>
                    <a:pt x="727408" y="1374387"/>
                  </a:lnTo>
                  <a:lnTo>
                    <a:pt x="701841" y="1363889"/>
                  </a:lnTo>
                  <a:lnTo>
                    <a:pt x="677099" y="1362935"/>
                  </a:lnTo>
                  <a:lnTo>
                    <a:pt x="651533" y="1366749"/>
                  </a:lnTo>
                  <a:lnTo>
                    <a:pt x="628441" y="1371634"/>
                  </a:lnTo>
                  <a:lnTo>
                    <a:pt x="602874" y="1370689"/>
                  </a:lnTo>
                  <a:lnTo>
                    <a:pt x="577308" y="1362899"/>
                  </a:lnTo>
                  <a:lnTo>
                    <a:pt x="552566" y="1352004"/>
                  </a:lnTo>
                  <a:lnTo>
                    <a:pt x="526999" y="1346816"/>
                  </a:lnTo>
                  <a:lnTo>
                    <a:pt x="502258" y="1350445"/>
                  </a:lnTo>
                  <a:lnTo>
                    <a:pt x="476691" y="1362005"/>
                  </a:lnTo>
                  <a:lnTo>
                    <a:pt x="451125" y="1380590"/>
                  </a:lnTo>
                  <a:lnTo>
                    <a:pt x="426383" y="1404436"/>
                  </a:lnTo>
                  <a:lnTo>
                    <a:pt x="400816" y="1432422"/>
                  </a:lnTo>
                  <a:lnTo>
                    <a:pt x="376075" y="1463156"/>
                  </a:lnTo>
                  <a:lnTo>
                    <a:pt x="350508" y="1492978"/>
                  </a:lnTo>
                  <a:lnTo>
                    <a:pt x="327416" y="1516197"/>
                  </a:lnTo>
                  <a:lnTo>
                    <a:pt x="301849" y="1531544"/>
                  </a:lnTo>
                  <a:lnTo>
                    <a:pt x="276283" y="1539566"/>
                  </a:lnTo>
                  <a:lnTo>
                    <a:pt x="251541" y="1540933"/>
                  </a:lnTo>
                  <a:lnTo>
                    <a:pt x="225974" y="1540565"/>
                  </a:lnTo>
                  <a:lnTo>
                    <a:pt x="201233" y="1541196"/>
                  </a:lnTo>
                  <a:lnTo>
                    <a:pt x="175666" y="1544736"/>
                  </a:lnTo>
                  <a:lnTo>
                    <a:pt x="150100" y="1543165"/>
                  </a:lnTo>
                  <a:lnTo>
                    <a:pt x="125358" y="1527749"/>
                  </a:lnTo>
                  <a:lnTo>
                    <a:pt x="99791" y="1494664"/>
                  </a:lnTo>
                  <a:lnTo>
                    <a:pt x="75050" y="1445472"/>
                  </a:lnTo>
                  <a:lnTo>
                    <a:pt x="49483" y="1388532"/>
                  </a:lnTo>
                  <a:lnTo>
                    <a:pt x="25566" y="1334872"/>
                  </a:lnTo>
                  <a:lnTo>
                    <a:pt x="0" y="12931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76265" y="2610196"/>
              <a:ext cx="3263440" cy="2360575"/>
            </a:xfrm>
            <a:custGeom>
              <a:avLst/>
              <a:pathLst>
                <a:path w="3263440" h="2360575">
                  <a:moveTo>
                    <a:pt x="0" y="1120884"/>
                  </a:moveTo>
                  <a:lnTo>
                    <a:pt x="25566" y="1162575"/>
                  </a:lnTo>
                  <a:lnTo>
                    <a:pt x="49483" y="1216234"/>
                  </a:lnTo>
                  <a:lnTo>
                    <a:pt x="75050" y="1273174"/>
                  </a:lnTo>
                  <a:lnTo>
                    <a:pt x="99791" y="1322366"/>
                  </a:lnTo>
                  <a:lnTo>
                    <a:pt x="125358" y="1355451"/>
                  </a:lnTo>
                  <a:lnTo>
                    <a:pt x="150100" y="1370867"/>
                  </a:lnTo>
                  <a:lnTo>
                    <a:pt x="175666" y="1372439"/>
                  </a:lnTo>
                  <a:lnTo>
                    <a:pt x="201233" y="1368899"/>
                  </a:lnTo>
                  <a:lnTo>
                    <a:pt x="225974" y="1368268"/>
                  </a:lnTo>
                  <a:lnTo>
                    <a:pt x="251541" y="1368635"/>
                  </a:lnTo>
                  <a:lnTo>
                    <a:pt x="276283" y="1367268"/>
                  </a:lnTo>
                  <a:lnTo>
                    <a:pt x="301849" y="1359246"/>
                  </a:lnTo>
                  <a:lnTo>
                    <a:pt x="327416" y="1343899"/>
                  </a:lnTo>
                  <a:lnTo>
                    <a:pt x="350508" y="1320680"/>
                  </a:lnTo>
                  <a:lnTo>
                    <a:pt x="376075" y="1290858"/>
                  </a:lnTo>
                  <a:lnTo>
                    <a:pt x="400816" y="1260124"/>
                  </a:lnTo>
                  <a:lnTo>
                    <a:pt x="426383" y="1232139"/>
                  </a:lnTo>
                  <a:lnTo>
                    <a:pt x="451125" y="1208292"/>
                  </a:lnTo>
                  <a:lnTo>
                    <a:pt x="476691" y="1189707"/>
                  </a:lnTo>
                  <a:lnTo>
                    <a:pt x="502258" y="1178147"/>
                  </a:lnTo>
                  <a:lnTo>
                    <a:pt x="526999" y="1174518"/>
                  </a:lnTo>
                  <a:lnTo>
                    <a:pt x="552566" y="1179707"/>
                  </a:lnTo>
                  <a:lnTo>
                    <a:pt x="577308" y="1190601"/>
                  </a:lnTo>
                  <a:lnTo>
                    <a:pt x="602874" y="1198391"/>
                  </a:lnTo>
                  <a:lnTo>
                    <a:pt x="628441" y="1199336"/>
                  </a:lnTo>
                  <a:lnTo>
                    <a:pt x="651533" y="1194451"/>
                  </a:lnTo>
                  <a:lnTo>
                    <a:pt x="677099" y="1190638"/>
                  </a:lnTo>
                  <a:lnTo>
                    <a:pt x="701841" y="1191592"/>
                  </a:lnTo>
                  <a:lnTo>
                    <a:pt x="727408" y="1202089"/>
                  </a:lnTo>
                  <a:lnTo>
                    <a:pt x="752150" y="1220267"/>
                  </a:lnTo>
                  <a:lnTo>
                    <a:pt x="777716" y="1240783"/>
                  </a:lnTo>
                  <a:lnTo>
                    <a:pt x="803283" y="1258080"/>
                  </a:lnTo>
                  <a:lnTo>
                    <a:pt x="828024" y="1270249"/>
                  </a:lnTo>
                  <a:lnTo>
                    <a:pt x="853591" y="1281010"/>
                  </a:lnTo>
                  <a:lnTo>
                    <a:pt x="878333" y="1293520"/>
                  </a:lnTo>
                  <a:lnTo>
                    <a:pt x="903899" y="1309013"/>
                  </a:lnTo>
                  <a:lnTo>
                    <a:pt x="929466" y="1324338"/>
                  </a:lnTo>
                  <a:lnTo>
                    <a:pt x="952558" y="1333994"/>
                  </a:lnTo>
                  <a:lnTo>
                    <a:pt x="978124" y="1334460"/>
                  </a:lnTo>
                  <a:lnTo>
                    <a:pt x="1002866" y="1327482"/>
                  </a:lnTo>
                  <a:lnTo>
                    <a:pt x="1028433" y="1318491"/>
                  </a:lnTo>
                  <a:lnTo>
                    <a:pt x="1053174" y="1310644"/>
                  </a:lnTo>
                  <a:lnTo>
                    <a:pt x="1078741" y="1306570"/>
                  </a:lnTo>
                  <a:lnTo>
                    <a:pt x="1104307" y="1303116"/>
                  </a:lnTo>
                  <a:lnTo>
                    <a:pt x="1129049" y="1296903"/>
                  </a:lnTo>
                  <a:lnTo>
                    <a:pt x="1154616" y="1285510"/>
                  </a:lnTo>
                  <a:lnTo>
                    <a:pt x="1179358" y="1270640"/>
                  </a:lnTo>
                  <a:lnTo>
                    <a:pt x="1204924" y="1254972"/>
                  </a:lnTo>
                  <a:lnTo>
                    <a:pt x="1230491" y="1240925"/>
                  </a:lnTo>
                  <a:lnTo>
                    <a:pt x="1254408" y="1231329"/>
                  </a:lnTo>
                  <a:lnTo>
                    <a:pt x="1279974" y="1225628"/>
                  </a:lnTo>
                  <a:lnTo>
                    <a:pt x="1304716" y="1221579"/>
                  </a:lnTo>
                  <a:lnTo>
                    <a:pt x="1330282" y="1214789"/>
                  </a:lnTo>
                  <a:lnTo>
                    <a:pt x="1355024" y="1203600"/>
                  </a:lnTo>
                  <a:lnTo>
                    <a:pt x="1380591" y="1187773"/>
                  </a:lnTo>
                  <a:lnTo>
                    <a:pt x="1406157" y="1167441"/>
                  </a:lnTo>
                  <a:lnTo>
                    <a:pt x="1430899" y="1143836"/>
                  </a:lnTo>
                  <a:lnTo>
                    <a:pt x="1456465" y="1116291"/>
                  </a:lnTo>
                  <a:lnTo>
                    <a:pt x="1481207" y="1084001"/>
                  </a:lnTo>
                  <a:lnTo>
                    <a:pt x="1506774" y="1050362"/>
                  </a:lnTo>
                  <a:lnTo>
                    <a:pt x="1532340" y="1016820"/>
                  </a:lnTo>
                  <a:lnTo>
                    <a:pt x="1555433" y="983290"/>
                  </a:lnTo>
                  <a:lnTo>
                    <a:pt x="1580999" y="948912"/>
                  </a:lnTo>
                  <a:lnTo>
                    <a:pt x="1605741" y="908868"/>
                  </a:lnTo>
                  <a:lnTo>
                    <a:pt x="1631307" y="856332"/>
                  </a:lnTo>
                  <a:lnTo>
                    <a:pt x="1656049" y="787830"/>
                  </a:lnTo>
                  <a:lnTo>
                    <a:pt x="1681616" y="708245"/>
                  </a:lnTo>
                  <a:lnTo>
                    <a:pt x="1707182" y="629459"/>
                  </a:lnTo>
                  <a:lnTo>
                    <a:pt x="1731924" y="563254"/>
                  </a:lnTo>
                  <a:lnTo>
                    <a:pt x="1757490" y="515832"/>
                  </a:lnTo>
                  <a:lnTo>
                    <a:pt x="1782232" y="485833"/>
                  </a:lnTo>
                  <a:lnTo>
                    <a:pt x="1807799" y="466011"/>
                  </a:lnTo>
                  <a:lnTo>
                    <a:pt x="1833365" y="448494"/>
                  </a:lnTo>
                  <a:lnTo>
                    <a:pt x="1856458" y="428186"/>
                  </a:lnTo>
                  <a:lnTo>
                    <a:pt x="1882024" y="402837"/>
                  </a:lnTo>
                  <a:lnTo>
                    <a:pt x="1906766" y="370854"/>
                  </a:lnTo>
                  <a:lnTo>
                    <a:pt x="1932332" y="333338"/>
                  </a:lnTo>
                  <a:lnTo>
                    <a:pt x="1957074" y="291081"/>
                  </a:lnTo>
                  <a:lnTo>
                    <a:pt x="1982641" y="243499"/>
                  </a:lnTo>
                  <a:lnTo>
                    <a:pt x="2008207" y="197184"/>
                  </a:lnTo>
                  <a:lnTo>
                    <a:pt x="2032949" y="160126"/>
                  </a:lnTo>
                  <a:lnTo>
                    <a:pt x="2058515" y="130014"/>
                  </a:lnTo>
                  <a:lnTo>
                    <a:pt x="2083257" y="101019"/>
                  </a:lnTo>
                  <a:lnTo>
                    <a:pt x="2108824" y="68108"/>
                  </a:lnTo>
                  <a:lnTo>
                    <a:pt x="2134390" y="34138"/>
                  </a:lnTo>
                  <a:lnTo>
                    <a:pt x="2157482" y="6636"/>
                  </a:lnTo>
                  <a:lnTo>
                    <a:pt x="2183049" y="0"/>
                  </a:lnTo>
                  <a:lnTo>
                    <a:pt x="2207791" y="29020"/>
                  </a:lnTo>
                  <a:lnTo>
                    <a:pt x="2233357" y="100629"/>
                  </a:lnTo>
                  <a:lnTo>
                    <a:pt x="2258099" y="204713"/>
                  </a:lnTo>
                  <a:lnTo>
                    <a:pt x="2283666" y="325235"/>
                  </a:lnTo>
                  <a:lnTo>
                    <a:pt x="2309232" y="438649"/>
                  </a:lnTo>
                  <a:lnTo>
                    <a:pt x="2333974" y="528967"/>
                  </a:lnTo>
                  <a:lnTo>
                    <a:pt x="2359540" y="593252"/>
                  </a:lnTo>
                  <a:lnTo>
                    <a:pt x="2384282" y="632674"/>
                  </a:lnTo>
                  <a:lnTo>
                    <a:pt x="2409849" y="647938"/>
                  </a:lnTo>
                  <a:lnTo>
                    <a:pt x="2435415" y="642798"/>
                  </a:lnTo>
                  <a:lnTo>
                    <a:pt x="2459332" y="622976"/>
                  </a:lnTo>
                  <a:lnTo>
                    <a:pt x="2484899" y="592380"/>
                  </a:lnTo>
                  <a:lnTo>
                    <a:pt x="2509640" y="549870"/>
                  </a:lnTo>
                  <a:lnTo>
                    <a:pt x="2535207" y="497944"/>
                  </a:lnTo>
                  <a:lnTo>
                    <a:pt x="2559949" y="439054"/>
                  </a:lnTo>
                  <a:lnTo>
                    <a:pt x="2585515" y="375324"/>
                  </a:lnTo>
                  <a:lnTo>
                    <a:pt x="2611082" y="313793"/>
                  </a:lnTo>
                  <a:lnTo>
                    <a:pt x="2635823" y="262923"/>
                  </a:lnTo>
                  <a:lnTo>
                    <a:pt x="2661390" y="228010"/>
                  </a:lnTo>
                  <a:lnTo>
                    <a:pt x="2686132" y="215404"/>
                  </a:lnTo>
                  <a:lnTo>
                    <a:pt x="2711698" y="223812"/>
                  </a:lnTo>
                  <a:lnTo>
                    <a:pt x="2737265" y="250540"/>
                  </a:lnTo>
                  <a:lnTo>
                    <a:pt x="2760357" y="283406"/>
                  </a:lnTo>
                  <a:lnTo>
                    <a:pt x="2785924" y="312682"/>
                  </a:lnTo>
                  <a:lnTo>
                    <a:pt x="2810665" y="336853"/>
                  </a:lnTo>
                  <a:lnTo>
                    <a:pt x="2836232" y="357224"/>
                  </a:lnTo>
                  <a:lnTo>
                    <a:pt x="2860974" y="378013"/>
                  </a:lnTo>
                  <a:lnTo>
                    <a:pt x="2886540" y="402371"/>
                  </a:lnTo>
                  <a:lnTo>
                    <a:pt x="2912107" y="425708"/>
                  </a:lnTo>
                  <a:lnTo>
                    <a:pt x="2936848" y="444085"/>
                  </a:lnTo>
                  <a:lnTo>
                    <a:pt x="2962415" y="460882"/>
                  </a:lnTo>
                  <a:lnTo>
                    <a:pt x="2987157" y="479207"/>
                  </a:lnTo>
                  <a:lnTo>
                    <a:pt x="3012723" y="505069"/>
                  </a:lnTo>
                  <a:lnTo>
                    <a:pt x="3038290" y="542406"/>
                  </a:lnTo>
                  <a:lnTo>
                    <a:pt x="3061382" y="589009"/>
                  </a:lnTo>
                  <a:lnTo>
                    <a:pt x="3086949" y="641059"/>
                  </a:lnTo>
                  <a:lnTo>
                    <a:pt x="3111690" y="687971"/>
                  </a:lnTo>
                  <a:lnTo>
                    <a:pt x="3137257" y="724849"/>
                  </a:lnTo>
                  <a:lnTo>
                    <a:pt x="3161999" y="751794"/>
                  </a:lnTo>
                  <a:lnTo>
                    <a:pt x="3187565" y="774356"/>
                  </a:lnTo>
                  <a:lnTo>
                    <a:pt x="3213132" y="798146"/>
                  </a:lnTo>
                  <a:lnTo>
                    <a:pt x="3237873" y="821034"/>
                  </a:lnTo>
                  <a:lnTo>
                    <a:pt x="3263440" y="841147"/>
                  </a:lnTo>
                  <a:lnTo>
                    <a:pt x="3263440" y="2322848"/>
                  </a:lnTo>
                  <a:lnTo>
                    <a:pt x="3237873" y="2319613"/>
                  </a:lnTo>
                  <a:lnTo>
                    <a:pt x="3213132" y="2315885"/>
                  </a:lnTo>
                  <a:lnTo>
                    <a:pt x="3187565" y="2311486"/>
                  </a:lnTo>
                  <a:lnTo>
                    <a:pt x="3161999" y="2307189"/>
                  </a:lnTo>
                  <a:lnTo>
                    <a:pt x="3137257" y="2301972"/>
                  </a:lnTo>
                  <a:lnTo>
                    <a:pt x="3111690" y="2293037"/>
                  </a:lnTo>
                  <a:lnTo>
                    <a:pt x="3086949" y="2280674"/>
                  </a:lnTo>
                  <a:lnTo>
                    <a:pt x="3061382" y="2266348"/>
                  </a:lnTo>
                  <a:lnTo>
                    <a:pt x="3038290" y="2254839"/>
                  </a:lnTo>
                  <a:lnTo>
                    <a:pt x="3012723" y="2249735"/>
                  </a:lnTo>
                  <a:lnTo>
                    <a:pt x="2987157" y="2252726"/>
                  </a:lnTo>
                  <a:lnTo>
                    <a:pt x="2962415" y="2260152"/>
                  </a:lnTo>
                  <a:lnTo>
                    <a:pt x="2936848" y="2266635"/>
                  </a:lnTo>
                  <a:lnTo>
                    <a:pt x="2912107" y="2268137"/>
                  </a:lnTo>
                  <a:lnTo>
                    <a:pt x="2886540" y="2263112"/>
                  </a:lnTo>
                  <a:lnTo>
                    <a:pt x="2860974" y="2254397"/>
                  </a:lnTo>
                  <a:lnTo>
                    <a:pt x="2836232" y="2246616"/>
                  </a:lnTo>
                  <a:lnTo>
                    <a:pt x="2810665" y="2242956"/>
                  </a:lnTo>
                  <a:lnTo>
                    <a:pt x="2785924" y="2243102"/>
                  </a:lnTo>
                  <a:lnTo>
                    <a:pt x="2760357" y="2245861"/>
                  </a:lnTo>
                  <a:lnTo>
                    <a:pt x="2737265" y="2248227"/>
                  </a:lnTo>
                  <a:lnTo>
                    <a:pt x="2711698" y="2248726"/>
                  </a:lnTo>
                  <a:lnTo>
                    <a:pt x="2686132" y="2248884"/>
                  </a:lnTo>
                  <a:lnTo>
                    <a:pt x="2661390" y="2249509"/>
                  </a:lnTo>
                  <a:lnTo>
                    <a:pt x="2635823" y="2252574"/>
                  </a:lnTo>
                  <a:lnTo>
                    <a:pt x="2611082" y="2256103"/>
                  </a:lnTo>
                  <a:lnTo>
                    <a:pt x="2585515" y="2259010"/>
                  </a:lnTo>
                  <a:lnTo>
                    <a:pt x="2559949" y="2259324"/>
                  </a:lnTo>
                  <a:lnTo>
                    <a:pt x="2535207" y="2257867"/>
                  </a:lnTo>
                  <a:lnTo>
                    <a:pt x="2509640" y="2256788"/>
                  </a:lnTo>
                  <a:lnTo>
                    <a:pt x="2484899" y="2255998"/>
                  </a:lnTo>
                  <a:lnTo>
                    <a:pt x="2459332" y="2255091"/>
                  </a:lnTo>
                  <a:lnTo>
                    <a:pt x="2435415" y="2252917"/>
                  </a:lnTo>
                  <a:lnTo>
                    <a:pt x="2409849" y="2249062"/>
                  </a:lnTo>
                  <a:lnTo>
                    <a:pt x="2384282" y="2243700"/>
                  </a:lnTo>
                  <a:lnTo>
                    <a:pt x="2359540" y="2237717"/>
                  </a:lnTo>
                  <a:lnTo>
                    <a:pt x="2333974" y="2231569"/>
                  </a:lnTo>
                  <a:lnTo>
                    <a:pt x="2309232" y="2227082"/>
                  </a:lnTo>
                  <a:lnTo>
                    <a:pt x="2283666" y="2224969"/>
                  </a:lnTo>
                  <a:lnTo>
                    <a:pt x="2258099" y="2225009"/>
                  </a:lnTo>
                  <a:lnTo>
                    <a:pt x="2233357" y="2226889"/>
                  </a:lnTo>
                  <a:lnTo>
                    <a:pt x="2207791" y="2228825"/>
                  </a:lnTo>
                  <a:lnTo>
                    <a:pt x="2183049" y="2232743"/>
                  </a:lnTo>
                  <a:lnTo>
                    <a:pt x="2157482" y="2239654"/>
                  </a:lnTo>
                  <a:lnTo>
                    <a:pt x="2134390" y="2248762"/>
                  </a:lnTo>
                  <a:lnTo>
                    <a:pt x="2108824" y="2258264"/>
                  </a:lnTo>
                  <a:lnTo>
                    <a:pt x="2083257" y="2265065"/>
                  </a:lnTo>
                  <a:lnTo>
                    <a:pt x="2058515" y="2268400"/>
                  </a:lnTo>
                  <a:lnTo>
                    <a:pt x="2032949" y="2268411"/>
                  </a:lnTo>
                  <a:lnTo>
                    <a:pt x="2008207" y="2266794"/>
                  </a:lnTo>
                  <a:lnTo>
                    <a:pt x="1982641" y="2265591"/>
                  </a:lnTo>
                  <a:lnTo>
                    <a:pt x="1957074" y="2265233"/>
                  </a:lnTo>
                  <a:lnTo>
                    <a:pt x="1932332" y="2265995"/>
                  </a:lnTo>
                  <a:lnTo>
                    <a:pt x="1906766" y="2269109"/>
                  </a:lnTo>
                  <a:lnTo>
                    <a:pt x="1882024" y="2273669"/>
                  </a:lnTo>
                  <a:lnTo>
                    <a:pt x="1856458" y="2278491"/>
                  </a:lnTo>
                  <a:lnTo>
                    <a:pt x="1833365" y="2283460"/>
                  </a:lnTo>
                  <a:lnTo>
                    <a:pt x="1807799" y="2287862"/>
                  </a:lnTo>
                  <a:lnTo>
                    <a:pt x="1782232" y="2292242"/>
                  </a:lnTo>
                  <a:lnTo>
                    <a:pt x="1757490" y="2297204"/>
                  </a:lnTo>
                  <a:lnTo>
                    <a:pt x="1731924" y="2302943"/>
                  </a:lnTo>
                  <a:lnTo>
                    <a:pt x="1707182" y="2309195"/>
                  </a:lnTo>
                  <a:lnTo>
                    <a:pt x="1681616" y="2315517"/>
                  </a:lnTo>
                  <a:lnTo>
                    <a:pt x="1656049" y="2321280"/>
                  </a:lnTo>
                  <a:lnTo>
                    <a:pt x="1631307" y="2325198"/>
                  </a:lnTo>
                  <a:lnTo>
                    <a:pt x="1605741" y="2326182"/>
                  </a:lnTo>
                  <a:lnTo>
                    <a:pt x="1580999" y="2325574"/>
                  </a:lnTo>
                  <a:lnTo>
                    <a:pt x="1555433" y="2324217"/>
                  </a:lnTo>
                  <a:lnTo>
                    <a:pt x="1532340" y="2323132"/>
                  </a:lnTo>
                  <a:lnTo>
                    <a:pt x="1506774" y="2323075"/>
                  </a:lnTo>
                  <a:lnTo>
                    <a:pt x="1481207" y="2324621"/>
                  </a:lnTo>
                  <a:lnTo>
                    <a:pt x="1456465" y="2328133"/>
                  </a:lnTo>
                  <a:lnTo>
                    <a:pt x="1430899" y="2334052"/>
                  </a:lnTo>
                  <a:lnTo>
                    <a:pt x="1406157" y="2341230"/>
                  </a:lnTo>
                  <a:lnTo>
                    <a:pt x="1380591" y="2348291"/>
                  </a:lnTo>
                  <a:lnTo>
                    <a:pt x="1355024" y="2353636"/>
                  </a:lnTo>
                  <a:lnTo>
                    <a:pt x="1330282" y="2356864"/>
                  </a:lnTo>
                  <a:lnTo>
                    <a:pt x="1304716" y="2358673"/>
                  </a:lnTo>
                  <a:lnTo>
                    <a:pt x="1279974" y="2359669"/>
                  </a:lnTo>
                  <a:lnTo>
                    <a:pt x="1254408" y="2360440"/>
                  </a:lnTo>
                  <a:lnTo>
                    <a:pt x="1230491" y="2360575"/>
                  </a:lnTo>
                  <a:lnTo>
                    <a:pt x="1204924" y="2359578"/>
                  </a:lnTo>
                  <a:lnTo>
                    <a:pt x="1179358" y="2356984"/>
                  </a:lnTo>
                  <a:lnTo>
                    <a:pt x="1154616" y="2352931"/>
                  </a:lnTo>
                  <a:lnTo>
                    <a:pt x="1129049" y="2348745"/>
                  </a:lnTo>
                  <a:lnTo>
                    <a:pt x="1104307" y="2346078"/>
                  </a:lnTo>
                  <a:lnTo>
                    <a:pt x="1078741" y="2345006"/>
                  </a:lnTo>
                  <a:lnTo>
                    <a:pt x="1053174" y="2344765"/>
                  </a:lnTo>
                  <a:lnTo>
                    <a:pt x="1028433" y="2344724"/>
                  </a:lnTo>
                  <a:lnTo>
                    <a:pt x="1002866" y="2343898"/>
                  </a:lnTo>
                  <a:lnTo>
                    <a:pt x="978124" y="2343320"/>
                  </a:lnTo>
                  <a:lnTo>
                    <a:pt x="952558" y="2343074"/>
                  </a:lnTo>
                  <a:lnTo>
                    <a:pt x="929466" y="2342905"/>
                  </a:lnTo>
                  <a:lnTo>
                    <a:pt x="903899" y="2342354"/>
                  </a:lnTo>
                  <a:lnTo>
                    <a:pt x="878333" y="2341230"/>
                  </a:lnTo>
                  <a:lnTo>
                    <a:pt x="853591" y="2339944"/>
                  </a:lnTo>
                  <a:lnTo>
                    <a:pt x="828024" y="2338016"/>
                  </a:lnTo>
                  <a:lnTo>
                    <a:pt x="803283" y="2335210"/>
                  </a:lnTo>
                  <a:lnTo>
                    <a:pt x="777716" y="2331187"/>
                  </a:lnTo>
                  <a:lnTo>
                    <a:pt x="752150" y="2327184"/>
                  </a:lnTo>
                  <a:lnTo>
                    <a:pt x="727408" y="2324380"/>
                  </a:lnTo>
                  <a:lnTo>
                    <a:pt x="701841" y="2323705"/>
                  </a:lnTo>
                  <a:lnTo>
                    <a:pt x="677099" y="2325258"/>
                  </a:lnTo>
                  <a:lnTo>
                    <a:pt x="651533" y="2328328"/>
                  </a:lnTo>
                  <a:lnTo>
                    <a:pt x="628441" y="2333301"/>
                  </a:lnTo>
                  <a:lnTo>
                    <a:pt x="602874" y="2338182"/>
                  </a:lnTo>
                  <a:lnTo>
                    <a:pt x="577308" y="2341840"/>
                  </a:lnTo>
                  <a:lnTo>
                    <a:pt x="552566" y="2342731"/>
                  </a:lnTo>
                  <a:lnTo>
                    <a:pt x="526999" y="2342604"/>
                  </a:lnTo>
                  <a:lnTo>
                    <a:pt x="502258" y="2341994"/>
                  </a:lnTo>
                  <a:lnTo>
                    <a:pt x="476691" y="2341355"/>
                  </a:lnTo>
                  <a:lnTo>
                    <a:pt x="451125" y="2341704"/>
                  </a:lnTo>
                  <a:lnTo>
                    <a:pt x="426383" y="2343471"/>
                  </a:lnTo>
                  <a:lnTo>
                    <a:pt x="400816" y="2347864"/>
                  </a:lnTo>
                  <a:lnTo>
                    <a:pt x="376075" y="2352749"/>
                  </a:lnTo>
                  <a:lnTo>
                    <a:pt x="350508" y="2355988"/>
                  </a:lnTo>
                  <a:lnTo>
                    <a:pt x="327416" y="2355856"/>
                  </a:lnTo>
                  <a:lnTo>
                    <a:pt x="301849" y="2353378"/>
                  </a:lnTo>
                  <a:lnTo>
                    <a:pt x="276283" y="2349438"/>
                  </a:lnTo>
                  <a:lnTo>
                    <a:pt x="251541" y="2344205"/>
                  </a:lnTo>
                  <a:lnTo>
                    <a:pt x="225974" y="2339291"/>
                  </a:lnTo>
                  <a:lnTo>
                    <a:pt x="201233" y="2335413"/>
                  </a:lnTo>
                  <a:lnTo>
                    <a:pt x="175666" y="2334361"/>
                  </a:lnTo>
                  <a:lnTo>
                    <a:pt x="150100" y="2332797"/>
                  </a:lnTo>
                  <a:lnTo>
                    <a:pt x="125358" y="2328449"/>
                  </a:lnTo>
                  <a:lnTo>
                    <a:pt x="99791" y="2321442"/>
                  </a:lnTo>
                  <a:lnTo>
                    <a:pt x="75050" y="2314131"/>
                  </a:lnTo>
                  <a:lnTo>
                    <a:pt x="49483" y="2309034"/>
                  </a:lnTo>
                  <a:lnTo>
                    <a:pt x="25566" y="2306247"/>
                  </a:lnTo>
                  <a:lnTo>
                    <a:pt x="0" y="2306533"/>
                  </a:lnTo>
                  <a:close/>
                </a:path>
              </a:pathLst>
            </a:custGeom>
            <a:solidFill>
              <a:srgbClr val="FFC35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76265" y="4835166"/>
              <a:ext cx="3263440" cy="230452"/>
            </a:xfrm>
            <a:custGeom>
              <a:avLst/>
              <a:pathLst>
                <a:path w="3263440" h="230452">
                  <a:moveTo>
                    <a:pt x="0" y="81563"/>
                  </a:moveTo>
                  <a:lnTo>
                    <a:pt x="25566" y="81277"/>
                  </a:lnTo>
                  <a:lnTo>
                    <a:pt x="49483" y="84064"/>
                  </a:lnTo>
                  <a:lnTo>
                    <a:pt x="75050" y="89161"/>
                  </a:lnTo>
                  <a:lnTo>
                    <a:pt x="99791" y="96472"/>
                  </a:lnTo>
                  <a:lnTo>
                    <a:pt x="125358" y="103479"/>
                  </a:lnTo>
                  <a:lnTo>
                    <a:pt x="150100" y="107827"/>
                  </a:lnTo>
                  <a:lnTo>
                    <a:pt x="175666" y="109392"/>
                  </a:lnTo>
                  <a:lnTo>
                    <a:pt x="201233" y="110444"/>
                  </a:lnTo>
                  <a:lnTo>
                    <a:pt x="225974" y="114321"/>
                  </a:lnTo>
                  <a:lnTo>
                    <a:pt x="251541" y="119235"/>
                  </a:lnTo>
                  <a:lnTo>
                    <a:pt x="276283" y="124468"/>
                  </a:lnTo>
                  <a:lnTo>
                    <a:pt x="301849" y="128408"/>
                  </a:lnTo>
                  <a:lnTo>
                    <a:pt x="327416" y="130886"/>
                  </a:lnTo>
                  <a:lnTo>
                    <a:pt x="350508" y="131018"/>
                  </a:lnTo>
                  <a:lnTo>
                    <a:pt x="376075" y="127779"/>
                  </a:lnTo>
                  <a:lnTo>
                    <a:pt x="400816" y="122895"/>
                  </a:lnTo>
                  <a:lnTo>
                    <a:pt x="426383" y="118501"/>
                  </a:lnTo>
                  <a:lnTo>
                    <a:pt x="451125" y="116734"/>
                  </a:lnTo>
                  <a:lnTo>
                    <a:pt x="476691" y="116386"/>
                  </a:lnTo>
                  <a:lnTo>
                    <a:pt x="502258" y="117024"/>
                  </a:lnTo>
                  <a:lnTo>
                    <a:pt x="526999" y="117634"/>
                  </a:lnTo>
                  <a:lnTo>
                    <a:pt x="552566" y="117761"/>
                  </a:lnTo>
                  <a:lnTo>
                    <a:pt x="577308" y="116870"/>
                  </a:lnTo>
                  <a:lnTo>
                    <a:pt x="602874" y="113212"/>
                  </a:lnTo>
                  <a:lnTo>
                    <a:pt x="628441" y="108331"/>
                  </a:lnTo>
                  <a:lnTo>
                    <a:pt x="651533" y="103358"/>
                  </a:lnTo>
                  <a:lnTo>
                    <a:pt x="677099" y="100288"/>
                  </a:lnTo>
                  <a:lnTo>
                    <a:pt x="701841" y="98736"/>
                  </a:lnTo>
                  <a:lnTo>
                    <a:pt x="727408" y="99410"/>
                  </a:lnTo>
                  <a:lnTo>
                    <a:pt x="752150" y="102214"/>
                  </a:lnTo>
                  <a:lnTo>
                    <a:pt x="777716" y="106217"/>
                  </a:lnTo>
                  <a:lnTo>
                    <a:pt x="803283" y="110241"/>
                  </a:lnTo>
                  <a:lnTo>
                    <a:pt x="828024" y="113046"/>
                  </a:lnTo>
                  <a:lnTo>
                    <a:pt x="853591" y="114975"/>
                  </a:lnTo>
                  <a:lnTo>
                    <a:pt x="878333" y="116261"/>
                  </a:lnTo>
                  <a:lnTo>
                    <a:pt x="903899" y="117385"/>
                  </a:lnTo>
                  <a:lnTo>
                    <a:pt x="929466" y="117935"/>
                  </a:lnTo>
                  <a:lnTo>
                    <a:pt x="952558" y="118104"/>
                  </a:lnTo>
                  <a:lnTo>
                    <a:pt x="978124" y="118350"/>
                  </a:lnTo>
                  <a:lnTo>
                    <a:pt x="1002866" y="118928"/>
                  </a:lnTo>
                  <a:lnTo>
                    <a:pt x="1028433" y="119754"/>
                  </a:lnTo>
                  <a:lnTo>
                    <a:pt x="1053174" y="119795"/>
                  </a:lnTo>
                  <a:lnTo>
                    <a:pt x="1078741" y="120036"/>
                  </a:lnTo>
                  <a:lnTo>
                    <a:pt x="1104307" y="121108"/>
                  </a:lnTo>
                  <a:lnTo>
                    <a:pt x="1129049" y="123776"/>
                  </a:lnTo>
                  <a:lnTo>
                    <a:pt x="1154616" y="127961"/>
                  </a:lnTo>
                  <a:lnTo>
                    <a:pt x="1179358" y="132014"/>
                  </a:lnTo>
                  <a:lnTo>
                    <a:pt x="1204924" y="134609"/>
                  </a:lnTo>
                  <a:lnTo>
                    <a:pt x="1230491" y="135605"/>
                  </a:lnTo>
                  <a:lnTo>
                    <a:pt x="1254408" y="135471"/>
                  </a:lnTo>
                  <a:lnTo>
                    <a:pt x="1279974" y="134699"/>
                  </a:lnTo>
                  <a:lnTo>
                    <a:pt x="1304716" y="133703"/>
                  </a:lnTo>
                  <a:lnTo>
                    <a:pt x="1330282" y="131894"/>
                  </a:lnTo>
                  <a:lnTo>
                    <a:pt x="1355024" y="128667"/>
                  </a:lnTo>
                  <a:lnTo>
                    <a:pt x="1380591" y="123321"/>
                  </a:lnTo>
                  <a:lnTo>
                    <a:pt x="1406157" y="116260"/>
                  </a:lnTo>
                  <a:lnTo>
                    <a:pt x="1430899" y="109083"/>
                  </a:lnTo>
                  <a:lnTo>
                    <a:pt x="1456465" y="103163"/>
                  </a:lnTo>
                  <a:lnTo>
                    <a:pt x="1481207" y="99651"/>
                  </a:lnTo>
                  <a:lnTo>
                    <a:pt x="1506774" y="98105"/>
                  </a:lnTo>
                  <a:lnTo>
                    <a:pt x="1532340" y="98162"/>
                  </a:lnTo>
                  <a:lnTo>
                    <a:pt x="1555433" y="99248"/>
                  </a:lnTo>
                  <a:lnTo>
                    <a:pt x="1580999" y="100604"/>
                  </a:lnTo>
                  <a:lnTo>
                    <a:pt x="1605741" y="101212"/>
                  </a:lnTo>
                  <a:lnTo>
                    <a:pt x="1631307" y="100229"/>
                  </a:lnTo>
                  <a:lnTo>
                    <a:pt x="1656049" y="96310"/>
                  </a:lnTo>
                  <a:lnTo>
                    <a:pt x="1681616" y="90548"/>
                  </a:lnTo>
                  <a:lnTo>
                    <a:pt x="1707182" y="84225"/>
                  </a:lnTo>
                  <a:lnTo>
                    <a:pt x="1731924" y="77974"/>
                  </a:lnTo>
                  <a:lnTo>
                    <a:pt x="1757490" y="72234"/>
                  </a:lnTo>
                  <a:lnTo>
                    <a:pt x="1782232" y="67273"/>
                  </a:lnTo>
                  <a:lnTo>
                    <a:pt x="1807799" y="62892"/>
                  </a:lnTo>
                  <a:lnTo>
                    <a:pt x="1833365" y="58490"/>
                  </a:lnTo>
                  <a:lnTo>
                    <a:pt x="1856458" y="53521"/>
                  </a:lnTo>
                  <a:lnTo>
                    <a:pt x="1882024" y="48700"/>
                  </a:lnTo>
                  <a:lnTo>
                    <a:pt x="1906766" y="44139"/>
                  </a:lnTo>
                  <a:lnTo>
                    <a:pt x="1932332" y="41025"/>
                  </a:lnTo>
                  <a:lnTo>
                    <a:pt x="1957074" y="40263"/>
                  </a:lnTo>
                  <a:lnTo>
                    <a:pt x="1982641" y="40621"/>
                  </a:lnTo>
                  <a:lnTo>
                    <a:pt x="2008207" y="41825"/>
                  </a:lnTo>
                  <a:lnTo>
                    <a:pt x="2032949" y="43441"/>
                  </a:lnTo>
                  <a:lnTo>
                    <a:pt x="2058515" y="43431"/>
                  </a:lnTo>
                  <a:lnTo>
                    <a:pt x="2083257" y="40095"/>
                  </a:lnTo>
                  <a:lnTo>
                    <a:pt x="2108824" y="33294"/>
                  </a:lnTo>
                  <a:lnTo>
                    <a:pt x="2134390" y="23792"/>
                  </a:lnTo>
                  <a:lnTo>
                    <a:pt x="2157482" y="14685"/>
                  </a:lnTo>
                  <a:lnTo>
                    <a:pt x="2183049" y="7773"/>
                  </a:lnTo>
                  <a:lnTo>
                    <a:pt x="2207791" y="3856"/>
                  </a:lnTo>
                  <a:lnTo>
                    <a:pt x="2233357" y="1920"/>
                  </a:lnTo>
                  <a:lnTo>
                    <a:pt x="2258099" y="39"/>
                  </a:lnTo>
                  <a:lnTo>
                    <a:pt x="2283666" y="0"/>
                  </a:lnTo>
                  <a:lnTo>
                    <a:pt x="2309232" y="2112"/>
                  </a:lnTo>
                  <a:lnTo>
                    <a:pt x="2333974" y="6599"/>
                  </a:lnTo>
                  <a:lnTo>
                    <a:pt x="2359540" y="12747"/>
                  </a:lnTo>
                  <a:lnTo>
                    <a:pt x="2384282" y="18730"/>
                  </a:lnTo>
                  <a:lnTo>
                    <a:pt x="2409849" y="24092"/>
                  </a:lnTo>
                  <a:lnTo>
                    <a:pt x="2435415" y="27948"/>
                  </a:lnTo>
                  <a:lnTo>
                    <a:pt x="2459332" y="30121"/>
                  </a:lnTo>
                  <a:lnTo>
                    <a:pt x="2484899" y="31028"/>
                  </a:lnTo>
                  <a:lnTo>
                    <a:pt x="2509640" y="31819"/>
                  </a:lnTo>
                  <a:lnTo>
                    <a:pt x="2535207" y="32897"/>
                  </a:lnTo>
                  <a:lnTo>
                    <a:pt x="2559949" y="34354"/>
                  </a:lnTo>
                  <a:lnTo>
                    <a:pt x="2585515" y="34040"/>
                  </a:lnTo>
                  <a:lnTo>
                    <a:pt x="2611082" y="31133"/>
                  </a:lnTo>
                  <a:lnTo>
                    <a:pt x="2635823" y="27604"/>
                  </a:lnTo>
                  <a:lnTo>
                    <a:pt x="2661390" y="24539"/>
                  </a:lnTo>
                  <a:lnTo>
                    <a:pt x="2686132" y="23914"/>
                  </a:lnTo>
                  <a:lnTo>
                    <a:pt x="2711698" y="23756"/>
                  </a:lnTo>
                  <a:lnTo>
                    <a:pt x="2737265" y="23258"/>
                  </a:lnTo>
                  <a:lnTo>
                    <a:pt x="2760357" y="20891"/>
                  </a:lnTo>
                  <a:lnTo>
                    <a:pt x="2785924" y="18132"/>
                  </a:lnTo>
                  <a:lnTo>
                    <a:pt x="2810665" y="17986"/>
                  </a:lnTo>
                  <a:lnTo>
                    <a:pt x="2836232" y="21646"/>
                  </a:lnTo>
                  <a:lnTo>
                    <a:pt x="2860974" y="29428"/>
                  </a:lnTo>
                  <a:lnTo>
                    <a:pt x="2886540" y="38142"/>
                  </a:lnTo>
                  <a:lnTo>
                    <a:pt x="2912107" y="43167"/>
                  </a:lnTo>
                  <a:lnTo>
                    <a:pt x="2936848" y="41666"/>
                  </a:lnTo>
                  <a:lnTo>
                    <a:pt x="2962415" y="35182"/>
                  </a:lnTo>
                  <a:lnTo>
                    <a:pt x="2987157" y="27756"/>
                  </a:lnTo>
                  <a:lnTo>
                    <a:pt x="3012723" y="24765"/>
                  </a:lnTo>
                  <a:lnTo>
                    <a:pt x="3038290" y="29869"/>
                  </a:lnTo>
                  <a:lnTo>
                    <a:pt x="3061382" y="41379"/>
                  </a:lnTo>
                  <a:lnTo>
                    <a:pt x="3086949" y="55704"/>
                  </a:lnTo>
                  <a:lnTo>
                    <a:pt x="3111690" y="68067"/>
                  </a:lnTo>
                  <a:lnTo>
                    <a:pt x="3137257" y="77003"/>
                  </a:lnTo>
                  <a:lnTo>
                    <a:pt x="3161999" y="82219"/>
                  </a:lnTo>
                  <a:lnTo>
                    <a:pt x="3187565" y="86516"/>
                  </a:lnTo>
                  <a:lnTo>
                    <a:pt x="3213132" y="90915"/>
                  </a:lnTo>
                  <a:lnTo>
                    <a:pt x="3237873" y="94643"/>
                  </a:lnTo>
                  <a:lnTo>
                    <a:pt x="3263440" y="97878"/>
                  </a:lnTo>
                  <a:lnTo>
                    <a:pt x="3263440" y="230452"/>
                  </a:lnTo>
                  <a:lnTo>
                    <a:pt x="3237873" y="230452"/>
                  </a:lnTo>
                  <a:lnTo>
                    <a:pt x="3213132" y="230452"/>
                  </a:lnTo>
                  <a:lnTo>
                    <a:pt x="3187565" y="230452"/>
                  </a:lnTo>
                  <a:lnTo>
                    <a:pt x="3161999" y="230452"/>
                  </a:lnTo>
                  <a:lnTo>
                    <a:pt x="3137257" y="230452"/>
                  </a:lnTo>
                  <a:lnTo>
                    <a:pt x="3111690" y="230452"/>
                  </a:lnTo>
                  <a:lnTo>
                    <a:pt x="3086949" y="230452"/>
                  </a:lnTo>
                  <a:lnTo>
                    <a:pt x="3061382" y="230452"/>
                  </a:lnTo>
                  <a:lnTo>
                    <a:pt x="3038290" y="230452"/>
                  </a:lnTo>
                  <a:lnTo>
                    <a:pt x="3012723" y="230452"/>
                  </a:lnTo>
                  <a:lnTo>
                    <a:pt x="2987157" y="230452"/>
                  </a:lnTo>
                  <a:lnTo>
                    <a:pt x="2962415" y="230452"/>
                  </a:lnTo>
                  <a:lnTo>
                    <a:pt x="2936848" y="230452"/>
                  </a:lnTo>
                  <a:lnTo>
                    <a:pt x="2912107" y="230452"/>
                  </a:lnTo>
                  <a:lnTo>
                    <a:pt x="2886540" y="230452"/>
                  </a:lnTo>
                  <a:lnTo>
                    <a:pt x="2860974" y="230452"/>
                  </a:lnTo>
                  <a:lnTo>
                    <a:pt x="2836232" y="230452"/>
                  </a:lnTo>
                  <a:lnTo>
                    <a:pt x="2810665" y="230452"/>
                  </a:lnTo>
                  <a:lnTo>
                    <a:pt x="2785924" y="230452"/>
                  </a:lnTo>
                  <a:lnTo>
                    <a:pt x="2760357" y="230452"/>
                  </a:lnTo>
                  <a:lnTo>
                    <a:pt x="2737265" y="230452"/>
                  </a:lnTo>
                  <a:lnTo>
                    <a:pt x="2711698" y="230452"/>
                  </a:lnTo>
                  <a:lnTo>
                    <a:pt x="2686132" y="230452"/>
                  </a:lnTo>
                  <a:lnTo>
                    <a:pt x="2661390" y="230452"/>
                  </a:lnTo>
                  <a:lnTo>
                    <a:pt x="2635823" y="230452"/>
                  </a:lnTo>
                  <a:lnTo>
                    <a:pt x="2611082" y="230452"/>
                  </a:lnTo>
                  <a:lnTo>
                    <a:pt x="2585515" y="230452"/>
                  </a:lnTo>
                  <a:lnTo>
                    <a:pt x="2559949" y="230452"/>
                  </a:lnTo>
                  <a:lnTo>
                    <a:pt x="2535207" y="230452"/>
                  </a:lnTo>
                  <a:lnTo>
                    <a:pt x="2509640" y="230452"/>
                  </a:lnTo>
                  <a:lnTo>
                    <a:pt x="2484899" y="230452"/>
                  </a:lnTo>
                  <a:lnTo>
                    <a:pt x="2459332" y="230452"/>
                  </a:lnTo>
                  <a:lnTo>
                    <a:pt x="2435415" y="230452"/>
                  </a:lnTo>
                  <a:lnTo>
                    <a:pt x="2409849" y="230452"/>
                  </a:lnTo>
                  <a:lnTo>
                    <a:pt x="2384282" y="230452"/>
                  </a:lnTo>
                  <a:lnTo>
                    <a:pt x="2359540" y="230452"/>
                  </a:lnTo>
                  <a:lnTo>
                    <a:pt x="2333974" y="230452"/>
                  </a:lnTo>
                  <a:lnTo>
                    <a:pt x="2309232" y="230452"/>
                  </a:lnTo>
                  <a:lnTo>
                    <a:pt x="2283666" y="230452"/>
                  </a:lnTo>
                  <a:lnTo>
                    <a:pt x="2258099" y="230452"/>
                  </a:lnTo>
                  <a:lnTo>
                    <a:pt x="2233357" y="230452"/>
                  </a:lnTo>
                  <a:lnTo>
                    <a:pt x="2207791" y="230452"/>
                  </a:lnTo>
                  <a:lnTo>
                    <a:pt x="2183049" y="230452"/>
                  </a:lnTo>
                  <a:lnTo>
                    <a:pt x="2157482" y="230452"/>
                  </a:lnTo>
                  <a:lnTo>
                    <a:pt x="2134390" y="230452"/>
                  </a:lnTo>
                  <a:lnTo>
                    <a:pt x="2108824" y="230452"/>
                  </a:lnTo>
                  <a:lnTo>
                    <a:pt x="2083257" y="230452"/>
                  </a:lnTo>
                  <a:lnTo>
                    <a:pt x="2058515" y="230452"/>
                  </a:lnTo>
                  <a:lnTo>
                    <a:pt x="2032949" y="230452"/>
                  </a:lnTo>
                  <a:lnTo>
                    <a:pt x="2008207" y="230452"/>
                  </a:lnTo>
                  <a:lnTo>
                    <a:pt x="1982641" y="230452"/>
                  </a:lnTo>
                  <a:lnTo>
                    <a:pt x="1957074" y="230452"/>
                  </a:lnTo>
                  <a:lnTo>
                    <a:pt x="1932332" y="230452"/>
                  </a:lnTo>
                  <a:lnTo>
                    <a:pt x="1906766" y="230452"/>
                  </a:lnTo>
                  <a:lnTo>
                    <a:pt x="1882024" y="230452"/>
                  </a:lnTo>
                  <a:lnTo>
                    <a:pt x="1856458" y="230452"/>
                  </a:lnTo>
                  <a:lnTo>
                    <a:pt x="1833365" y="230452"/>
                  </a:lnTo>
                  <a:lnTo>
                    <a:pt x="1807799" y="230452"/>
                  </a:lnTo>
                  <a:lnTo>
                    <a:pt x="1782232" y="230452"/>
                  </a:lnTo>
                  <a:lnTo>
                    <a:pt x="1757490" y="230452"/>
                  </a:lnTo>
                  <a:lnTo>
                    <a:pt x="1731924" y="230452"/>
                  </a:lnTo>
                  <a:lnTo>
                    <a:pt x="1707182" y="230452"/>
                  </a:lnTo>
                  <a:lnTo>
                    <a:pt x="1681616" y="230452"/>
                  </a:lnTo>
                  <a:lnTo>
                    <a:pt x="1656049" y="230452"/>
                  </a:lnTo>
                  <a:lnTo>
                    <a:pt x="1631307" y="230452"/>
                  </a:lnTo>
                  <a:lnTo>
                    <a:pt x="1605741" y="230452"/>
                  </a:lnTo>
                  <a:lnTo>
                    <a:pt x="1580999" y="230452"/>
                  </a:lnTo>
                  <a:lnTo>
                    <a:pt x="1555433" y="230452"/>
                  </a:lnTo>
                  <a:lnTo>
                    <a:pt x="1532340" y="230452"/>
                  </a:lnTo>
                  <a:lnTo>
                    <a:pt x="1506774" y="230452"/>
                  </a:lnTo>
                  <a:lnTo>
                    <a:pt x="1481207" y="230452"/>
                  </a:lnTo>
                  <a:lnTo>
                    <a:pt x="1456465" y="230452"/>
                  </a:lnTo>
                  <a:lnTo>
                    <a:pt x="1430899" y="230452"/>
                  </a:lnTo>
                  <a:lnTo>
                    <a:pt x="1406157" y="230452"/>
                  </a:lnTo>
                  <a:lnTo>
                    <a:pt x="1380591" y="230452"/>
                  </a:lnTo>
                  <a:lnTo>
                    <a:pt x="1355024" y="230452"/>
                  </a:lnTo>
                  <a:lnTo>
                    <a:pt x="1330282" y="230452"/>
                  </a:lnTo>
                  <a:lnTo>
                    <a:pt x="1304716" y="230452"/>
                  </a:lnTo>
                  <a:lnTo>
                    <a:pt x="1279974" y="230452"/>
                  </a:lnTo>
                  <a:lnTo>
                    <a:pt x="1254408" y="230452"/>
                  </a:lnTo>
                  <a:lnTo>
                    <a:pt x="1230491" y="230452"/>
                  </a:lnTo>
                  <a:lnTo>
                    <a:pt x="1204924" y="230452"/>
                  </a:lnTo>
                  <a:lnTo>
                    <a:pt x="1179358" y="230452"/>
                  </a:lnTo>
                  <a:lnTo>
                    <a:pt x="1154616" y="230452"/>
                  </a:lnTo>
                  <a:lnTo>
                    <a:pt x="1129049" y="230452"/>
                  </a:lnTo>
                  <a:lnTo>
                    <a:pt x="1104307" y="230452"/>
                  </a:lnTo>
                  <a:lnTo>
                    <a:pt x="1078741" y="230452"/>
                  </a:lnTo>
                  <a:lnTo>
                    <a:pt x="1053174" y="230452"/>
                  </a:lnTo>
                  <a:lnTo>
                    <a:pt x="1028433" y="230452"/>
                  </a:lnTo>
                  <a:lnTo>
                    <a:pt x="1002866" y="230452"/>
                  </a:lnTo>
                  <a:lnTo>
                    <a:pt x="978124" y="230452"/>
                  </a:lnTo>
                  <a:lnTo>
                    <a:pt x="952558" y="230452"/>
                  </a:lnTo>
                  <a:lnTo>
                    <a:pt x="929466" y="230452"/>
                  </a:lnTo>
                  <a:lnTo>
                    <a:pt x="903899" y="230452"/>
                  </a:lnTo>
                  <a:lnTo>
                    <a:pt x="878333" y="230452"/>
                  </a:lnTo>
                  <a:lnTo>
                    <a:pt x="853591" y="230452"/>
                  </a:lnTo>
                  <a:lnTo>
                    <a:pt x="828024" y="230452"/>
                  </a:lnTo>
                  <a:lnTo>
                    <a:pt x="803283" y="230452"/>
                  </a:lnTo>
                  <a:lnTo>
                    <a:pt x="777716" y="230452"/>
                  </a:lnTo>
                  <a:lnTo>
                    <a:pt x="752150" y="230452"/>
                  </a:lnTo>
                  <a:lnTo>
                    <a:pt x="727408" y="230452"/>
                  </a:lnTo>
                  <a:lnTo>
                    <a:pt x="701841" y="230452"/>
                  </a:lnTo>
                  <a:lnTo>
                    <a:pt x="677099" y="230452"/>
                  </a:lnTo>
                  <a:lnTo>
                    <a:pt x="651533" y="230452"/>
                  </a:lnTo>
                  <a:lnTo>
                    <a:pt x="628441" y="230452"/>
                  </a:lnTo>
                  <a:lnTo>
                    <a:pt x="602874" y="230452"/>
                  </a:lnTo>
                  <a:lnTo>
                    <a:pt x="577308" y="230452"/>
                  </a:lnTo>
                  <a:lnTo>
                    <a:pt x="552566" y="230452"/>
                  </a:lnTo>
                  <a:lnTo>
                    <a:pt x="526999" y="230452"/>
                  </a:lnTo>
                  <a:lnTo>
                    <a:pt x="502258" y="230452"/>
                  </a:lnTo>
                  <a:lnTo>
                    <a:pt x="476691" y="230452"/>
                  </a:lnTo>
                  <a:lnTo>
                    <a:pt x="451125" y="230452"/>
                  </a:lnTo>
                  <a:lnTo>
                    <a:pt x="426383" y="230452"/>
                  </a:lnTo>
                  <a:lnTo>
                    <a:pt x="400816" y="230452"/>
                  </a:lnTo>
                  <a:lnTo>
                    <a:pt x="376075" y="230452"/>
                  </a:lnTo>
                  <a:lnTo>
                    <a:pt x="350508" y="230452"/>
                  </a:lnTo>
                  <a:lnTo>
                    <a:pt x="327416" y="230452"/>
                  </a:lnTo>
                  <a:lnTo>
                    <a:pt x="301849" y="230452"/>
                  </a:lnTo>
                  <a:lnTo>
                    <a:pt x="276283" y="230452"/>
                  </a:lnTo>
                  <a:lnTo>
                    <a:pt x="251541" y="230452"/>
                  </a:lnTo>
                  <a:lnTo>
                    <a:pt x="225974" y="230452"/>
                  </a:lnTo>
                  <a:lnTo>
                    <a:pt x="201233" y="230452"/>
                  </a:lnTo>
                  <a:lnTo>
                    <a:pt x="175666" y="230452"/>
                  </a:lnTo>
                  <a:lnTo>
                    <a:pt x="150100" y="230452"/>
                  </a:lnTo>
                  <a:lnTo>
                    <a:pt x="125358" y="230452"/>
                  </a:lnTo>
                  <a:lnTo>
                    <a:pt x="99791" y="230452"/>
                  </a:lnTo>
                  <a:lnTo>
                    <a:pt x="75050" y="230452"/>
                  </a:lnTo>
                  <a:lnTo>
                    <a:pt x="49483" y="230452"/>
                  </a:lnTo>
                  <a:lnTo>
                    <a:pt x="25566" y="230452"/>
                  </a:lnTo>
                  <a:lnTo>
                    <a:pt x="0" y="230452"/>
                  </a:lnTo>
                  <a:close/>
                </a:path>
              </a:pathLst>
            </a:custGeom>
            <a:solidFill>
              <a:srgbClr val="FFE0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2876862" y="2014227"/>
              <a:ext cx="1254931" cy="1649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Owner-occupier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891756" y="2049747"/>
              <a:ext cx="632457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Investor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1709435" y="5065618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72607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75482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77532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80406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2456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85331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618334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21209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23259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426134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28183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1058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5413093" y="5065618"/>
              <a:ext cx="3589784" cy="0"/>
            </a:xfrm>
            <a:custGeom>
              <a:avLst/>
              <a:pathLst>
                <a:path w="3589784" h="0">
                  <a:moveTo>
                    <a:pt x="0" y="0"/>
                  </a:moveTo>
                  <a:lnTo>
                    <a:pt x="35897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76265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79139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81189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84064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86114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588988" y="5065618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321992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924866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526916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129791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731841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34716" y="5158086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41536" y="4945068"/>
              <a:ext cx="572058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 bn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41536" y="4016995"/>
              <a:ext cx="572058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 bn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914400" y="3088923"/>
              <a:ext cx="699194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 bn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08413" y="5526634"/>
              <a:ext cx="495486" cy="1664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914400" y="6066374"/>
              <a:ext cx="8105241" cy="98212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914400" y="6180247"/>
              <a:ext cx="197587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914400" y="6189247"/>
              <a:ext cx="188587" cy="233459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914400" y="6431707"/>
              <a:ext cx="197587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14400" y="6440707"/>
              <a:ext cx="188587" cy="2334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14400" y="6683167"/>
              <a:ext cx="197587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914400" y="6692167"/>
              <a:ext cx="188587" cy="23346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40281" y="6180247"/>
              <a:ext cx="251460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149281" y="6189247"/>
              <a:ext cx="233459" cy="2334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140281" y="6431707"/>
              <a:ext cx="251460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149281" y="6440707"/>
              <a:ext cx="233459" cy="23346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140281" y="6683167"/>
              <a:ext cx="251460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149281" y="6692167"/>
              <a:ext cx="233459" cy="23346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111987" y="6173321"/>
              <a:ext cx="2541277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Construction of dwellings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11987" y="6424781"/>
              <a:ext cx="2706588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Purchase of new dwellings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111987" y="6676241"/>
              <a:ext cx="4028293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Purchase of other established dwellings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91741" y="6173321"/>
              <a:ext cx="4460044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Construction of dwellings for rent and resale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91741" y="6424781"/>
              <a:ext cx="4142258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Purchase for rent or resale by individuals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91741" y="6676241"/>
              <a:ext cx="3710173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Purchase for rent or resale by others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