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630590" y="1371747"/>
              <a:ext cx="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124313" y="1857129"/>
              <a:ext cx="2343596" cy="17426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124313" y="3520522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124313" y="2985325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124313" y="2450128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124313" y="1914931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230840" y="3488410"/>
              <a:ext cx="16140" cy="321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246981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263121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279262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295402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311543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327683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343824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359964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1376105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392245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408386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1424526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1440666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1456807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1472947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1489088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1505228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1521369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537509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553650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569790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1585931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1602071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1618212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1634352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1650493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1666633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1682773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1698914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1715054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1731195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1747335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1763476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1779616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1795757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811897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828038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844178" y="3467002"/>
              <a:ext cx="16140" cy="5351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1860319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876459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892600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908740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924881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941021" y="3467002"/>
              <a:ext cx="16140" cy="5351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957161" y="3477706"/>
              <a:ext cx="16140" cy="428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973302" y="3445594"/>
              <a:ext cx="16140" cy="7492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989442" y="3424187"/>
              <a:ext cx="16140" cy="963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2005583" y="3381371"/>
              <a:ext cx="16140" cy="13915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2021723" y="3392075"/>
              <a:ext cx="16140" cy="12844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2037864" y="3359963"/>
              <a:ext cx="16140" cy="16055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2054004" y="3338555"/>
              <a:ext cx="16140" cy="18196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2070145" y="3060253"/>
              <a:ext cx="16140" cy="46026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2086285" y="3317147"/>
              <a:ext cx="16140" cy="20337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2102426" y="3060253"/>
              <a:ext cx="16140" cy="46026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2118566" y="2921101"/>
              <a:ext cx="16140" cy="5994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2134707" y="2707022"/>
              <a:ext cx="16140" cy="8134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2150847" y="2525055"/>
              <a:ext cx="16140" cy="99546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2166988" y="2011266"/>
              <a:ext cx="16140" cy="1509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2183128" y="2064786"/>
              <a:ext cx="16140" cy="145573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2199268" y="1936339"/>
              <a:ext cx="16140" cy="158418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2215409" y="2171825"/>
              <a:ext cx="16140" cy="134869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2231549" y="2107602"/>
              <a:ext cx="16140" cy="14129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2247690" y="2482240"/>
              <a:ext cx="16140" cy="103828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4"/>
            <p:cNvSpPr/>
            <p:nvPr/>
          </p:nvSpPr>
          <p:spPr>
            <a:xfrm>
              <a:off x="2263830" y="2728430"/>
              <a:ext cx="16140" cy="79209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2279971" y="2856878"/>
              <a:ext cx="16140" cy="66364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2296111" y="2803358"/>
              <a:ext cx="16140" cy="7171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2312252" y="2985325"/>
              <a:ext cx="16140" cy="53519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2328392" y="3156588"/>
              <a:ext cx="16140" cy="36393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2344533" y="2963917"/>
              <a:ext cx="16140" cy="55660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2360673" y="3220812"/>
              <a:ext cx="16140" cy="29971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2376814" y="3156588"/>
              <a:ext cx="16140" cy="36393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2392954" y="3317147"/>
              <a:ext cx="16140" cy="20337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3"/>
            <p:cNvSpPr/>
            <p:nvPr/>
          </p:nvSpPr>
          <p:spPr>
            <a:xfrm>
              <a:off x="2409095" y="3263627"/>
              <a:ext cx="16140" cy="25689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4"/>
            <p:cNvSpPr/>
            <p:nvPr/>
          </p:nvSpPr>
          <p:spPr>
            <a:xfrm>
              <a:off x="2425235" y="3392075"/>
              <a:ext cx="16140" cy="12844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5"/>
            <p:cNvSpPr/>
            <p:nvPr/>
          </p:nvSpPr>
          <p:spPr>
            <a:xfrm>
              <a:off x="2441376" y="3274331"/>
              <a:ext cx="16140" cy="24619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6"/>
            <p:cNvSpPr/>
            <p:nvPr/>
          </p:nvSpPr>
          <p:spPr>
            <a:xfrm>
              <a:off x="2457516" y="3349259"/>
              <a:ext cx="16140" cy="17126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2473656" y="3424187"/>
              <a:ext cx="16140" cy="963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8"/>
            <p:cNvSpPr/>
            <p:nvPr/>
          </p:nvSpPr>
          <p:spPr>
            <a:xfrm>
              <a:off x="2489797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9"/>
            <p:cNvSpPr/>
            <p:nvPr/>
          </p:nvSpPr>
          <p:spPr>
            <a:xfrm>
              <a:off x="2505937" y="3456298"/>
              <a:ext cx="16140" cy="6422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0"/>
            <p:cNvSpPr/>
            <p:nvPr/>
          </p:nvSpPr>
          <p:spPr>
            <a:xfrm>
              <a:off x="2522078" y="3477706"/>
              <a:ext cx="16140" cy="428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1"/>
            <p:cNvSpPr/>
            <p:nvPr/>
          </p:nvSpPr>
          <p:spPr>
            <a:xfrm>
              <a:off x="2538218" y="3477706"/>
              <a:ext cx="16140" cy="428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2"/>
            <p:cNvSpPr/>
            <p:nvPr/>
          </p:nvSpPr>
          <p:spPr>
            <a:xfrm>
              <a:off x="2554359" y="3456298"/>
              <a:ext cx="16140" cy="6422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3"/>
            <p:cNvSpPr/>
            <p:nvPr/>
          </p:nvSpPr>
          <p:spPr>
            <a:xfrm>
              <a:off x="2570499" y="3477706"/>
              <a:ext cx="16140" cy="428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4"/>
            <p:cNvSpPr/>
            <p:nvPr/>
          </p:nvSpPr>
          <p:spPr>
            <a:xfrm>
              <a:off x="2586640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5"/>
            <p:cNvSpPr/>
            <p:nvPr/>
          </p:nvSpPr>
          <p:spPr>
            <a:xfrm>
              <a:off x="2602780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6"/>
            <p:cNvSpPr/>
            <p:nvPr/>
          </p:nvSpPr>
          <p:spPr>
            <a:xfrm>
              <a:off x="2618921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7"/>
            <p:cNvSpPr/>
            <p:nvPr/>
          </p:nvSpPr>
          <p:spPr>
            <a:xfrm>
              <a:off x="2635061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8"/>
            <p:cNvSpPr/>
            <p:nvPr/>
          </p:nvSpPr>
          <p:spPr>
            <a:xfrm>
              <a:off x="2651202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99"/>
            <p:cNvSpPr/>
            <p:nvPr/>
          </p:nvSpPr>
          <p:spPr>
            <a:xfrm>
              <a:off x="2667342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0"/>
            <p:cNvSpPr/>
            <p:nvPr/>
          </p:nvSpPr>
          <p:spPr>
            <a:xfrm>
              <a:off x="2683483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1"/>
            <p:cNvSpPr/>
            <p:nvPr/>
          </p:nvSpPr>
          <p:spPr>
            <a:xfrm>
              <a:off x="2699623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2"/>
            <p:cNvSpPr/>
            <p:nvPr/>
          </p:nvSpPr>
          <p:spPr>
            <a:xfrm>
              <a:off x="2715763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3"/>
            <p:cNvSpPr/>
            <p:nvPr/>
          </p:nvSpPr>
          <p:spPr>
            <a:xfrm>
              <a:off x="2731904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4"/>
            <p:cNvSpPr/>
            <p:nvPr/>
          </p:nvSpPr>
          <p:spPr>
            <a:xfrm>
              <a:off x="2748044" y="3467002"/>
              <a:ext cx="16140" cy="5351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5"/>
            <p:cNvSpPr/>
            <p:nvPr/>
          </p:nvSpPr>
          <p:spPr>
            <a:xfrm>
              <a:off x="2764185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6"/>
            <p:cNvSpPr/>
            <p:nvPr/>
          </p:nvSpPr>
          <p:spPr>
            <a:xfrm>
              <a:off x="2780325" y="3445594"/>
              <a:ext cx="16140" cy="7492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7"/>
            <p:cNvSpPr/>
            <p:nvPr/>
          </p:nvSpPr>
          <p:spPr>
            <a:xfrm>
              <a:off x="2796466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8"/>
            <p:cNvSpPr/>
            <p:nvPr/>
          </p:nvSpPr>
          <p:spPr>
            <a:xfrm>
              <a:off x="2812606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09"/>
            <p:cNvSpPr/>
            <p:nvPr/>
          </p:nvSpPr>
          <p:spPr>
            <a:xfrm>
              <a:off x="2828747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2844887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2861028" y="3488410"/>
              <a:ext cx="16140" cy="321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2877168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2893309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4"/>
            <p:cNvSpPr/>
            <p:nvPr/>
          </p:nvSpPr>
          <p:spPr>
            <a:xfrm>
              <a:off x="2909449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5"/>
            <p:cNvSpPr/>
            <p:nvPr/>
          </p:nvSpPr>
          <p:spPr>
            <a:xfrm>
              <a:off x="2925590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6"/>
            <p:cNvSpPr/>
            <p:nvPr/>
          </p:nvSpPr>
          <p:spPr>
            <a:xfrm>
              <a:off x="2941730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7"/>
            <p:cNvSpPr/>
            <p:nvPr/>
          </p:nvSpPr>
          <p:spPr>
            <a:xfrm>
              <a:off x="2957871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8"/>
            <p:cNvSpPr/>
            <p:nvPr/>
          </p:nvSpPr>
          <p:spPr>
            <a:xfrm>
              <a:off x="2974011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19"/>
            <p:cNvSpPr/>
            <p:nvPr/>
          </p:nvSpPr>
          <p:spPr>
            <a:xfrm>
              <a:off x="2990151" y="3488410"/>
              <a:ext cx="16140" cy="321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0"/>
            <p:cNvSpPr/>
            <p:nvPr/>
          </p:nvSpPr>
          <p:spPr>
            <a:xfrm>
              <a:off x="3006292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1"/>
            <p:cNvSpPr/>
            <p:nvPr/>
          </p:nvSpPr>
          <p:spPr>
            <a:xfrm>
              <a:off x="3022432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2"/>
            <p:cNvSpPr/>
            <p:nvPr/>
          </p:nvSpPr>
          <p:spPr>
            <a:xfrm>
              <a:off x="3038573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3"/>
            <p:cNvSpPr/>
            <p:nvPr/>
          </p:nvSpPr>
          <p:spPr>
            <a:xfrm>
              <a:off x="3054713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4"/>
            <p:cNvSpPr/>
            <p:nvPr/>
          </p:nvSpPr>
          <p:spPr>
            <a:xfrm>
              <a:off x="3070854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5"/>
            <p:cNvSpPr/>
            <p:nvPr/>
          </p:nvSpPr>
          <p:spPr>
            <a:xfrm>
              <a:off x="3086994" y="3477706"/>
              <a:ext cx="16140" cy="428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6"/>
            <p:cNvSpPr/>
            <p:nvPr/>
          </p:nvSpPr>
          <p:spPr>
            <a:xfrm>
              <a:off x="3103135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7"/>
            <p:cNvSpPr/>
            <p:nvPr/>
          </p:nvSpPr>
          <p:spPr>
            <a:xfrm>
              <a:off x="3119275" y="3488410"/>
              <a:ext cx="16140" cy="321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8"/>
            <p:cNvSpPr/>
            <p:nvPr/>
          </p:nvSpPr>
          <p:spPr>
            <a:xfrm>
              <a:off x="3135416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29"/>
            <p:cNvSpPr/>
            <p:nvPr/>
          </p:nvSpPr>
          <p:spPr>
            <a:xfrm>
              <a:off x="3151556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0"/>
            <p:cNvSpPr/>
            <p:nvPr/>
          </p:nvSpPr>
          <p:spPr>
            <a:xfrm>
              <a:off x="3167697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1"/>
            <p:cNvSpPr/>
            <p:nvPr/>
          </p:nvSpPr>
          <p:spPr>
            <a:xfrm>
              <a:off x="3183837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2"/>
            <p:cNvSpPr/>
            <p:nvPr/>
          </p:nvSpPr>
          <p:spPr>
            <a:xfrm>
              <a:off x="3199978" y="3520522"/>
              <a:ext cx="16140" cy="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3"/>
            <p:cNvSpPr/>
            <p:nvPr/>
          </p:nvSpPr>
          <p:spPr>
            <a:xfrm>
              <a:off x="3216118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4"/>
            <p:cNvSpPr/>
            <p:nvPr/>
          </p:nvSpPr>
          <p:spPr>
            <a:xfrm>
              <a:off x="3232258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5"/>
            <p:cNvSpPr/>
            <p:nvPr/>
          </p:nvSpPr>
          <p:spPr>
            <a:xfrm>
              <a:off x="3248399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6"/>
            <p:cNvSpPr/>
            <p:nvPr/>
          </p:nvSpPr>
          <p:spPr>
            <a:xfrm>
              <a:off x="3264539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7"/>
            <p:cNvSpPr/>
            <p:nvPr/>
          </p:nvSpPr>
          <p:spPr>
            <a:xfrm>
              <a:off x="3280680" y="3467002"/>
              <a:ext cx="16140" cy="5351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8"/>
            <p:cNvSpPr/>
            <p:nvPr/>
          </p:nvSpPr>
          <p:spPr>
            <a:xfrm>
              <a:off x="3296820" y="3477706"/>
              <a:ext cx="16140" cy="428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39"/>
            <p:cNvSpPr/>
            <p:nvPr/>
          </p:nvSpPr>
          <p:spPr>
            <a:xfrm>
              <a:off x="3312961" y="3509818"/>
              <a:ext cx="16140" cy="10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0"/>
            <p:cNvSpPr/>
            <p:nvPr/>
          </p:nvSpPr>
          <p:spPr>
            <a:xfrm>
              <a:off x="3329101" y="3499114"/>
              <a:ext cx="16140" cy="214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1"/>
            <p:cNvSpPr/>
            <p:nvPr/>
          </p:nvSpPr>
          <p:spPr>
            <a:xfrm>
              <a:off x="3345242" y="3488410"/>
              <a:ext cx="16140" cy="321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2"/>
            <p:cNvSpPr/>
            <p:nvPr/>
          </p:nvSpPr>
          <p:spPr>
            <a:xfrm>
              <a:off x="1124313" y="4176553"/>
              <a:ext cx="2343596" cy="17426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l143"/>
            <p:cNvSpPr/>
            <p:nvPr/>
          </p:nvSpPr>
          <p:spPr>
            <a:xfrm>
              <a:off x="1124313" y="5839946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4"/>
            <p:cNvSpPr/>
            <p:nvPr/>
          </p:nvSpPr>
          <p:spPr>
            <a:xfrm>
              <a:off x="1124313" y="5304749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5"/>
            <p:cNvSpPr/>
            <p:nvPr/>
          </p:nvSpPr>
          <p:spPr>
            <a:xfrm>
              <a:off x="1124313" y="4769552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6"/>
            <p:cNvSpPr/>
            <p:nvPr/>
          </p:nvSpPr>
          <p:spPr>
            <a:xfrm>
              <a:off x="1124313" y="4234355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7"/>
            <p:cNvSpPr/>
            <p:nvPr/>
          </p:nvSpPr>
          <p:spPr>
            <a:xfrm>
              <a:off x="1230840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8"/>
            <p:cNvSpPr/>
            <p:nvPr/>
          </p:nvSpPr>
          <p:spPr>
            <a:xfrm>
              <a:off x="1246981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49"/>
            <p:cNvSpPr/>
            <p:nvPr/>
          </p:nvSpPr>
          <p:spPr>
            <a:xfrm>
              <a:off x="1263121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0"/>
            <p:cNvSpPr/>
            <p:nvPr/>
          </p:nvSpPr>
          <p:spPr>
            <a:xfrm>
              <a:off x="1279262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1"/>
            <p:cNvSpPr/>
            <p:nvPr/>
          </p:nvSpPr>
          <p:spPr>
            <a:xfrm>
              <a:off x="1295402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2"/>
            <p:cNvSpPr/>
            <p:nvPr/>
          </p:nvSpPr>
          <p:spPr>
            <a:xfrm>
              <a:off x="1311543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3"/>
            <p:cNvSpPr/>
            <p:nvPr/>
          </p:nvSpPr>
          <p:spPr>
            <a:xfrm>
              <a:off x="1327683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4"/>
            <p:cNvSpPr/>
            <p:nvPr/>
          </p:nvSpPr>
          <p:spPr>
            <a:xfrm>
              <a:off x="1343824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5"/>
            <p:cNvSpPr/>
            <p:nvPr/>
          </p:nvSpPr>
          <p:spPr>
            <a:xfrm>
              <a:off x="1359964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6"/>
            <p:cNvSpPr/>
            <p:nvPr/>
          </p:nvSpPr>
          <p:spPr>
            <a:xfrm>
              <a:off x="1376105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7"/>
            <p:cNvSpPr/>
            <p:nvPr/>
          </p:nvSpPr>
          <p:spPr>
            <a:xfrm>
              <a:off x="1392245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8"/>
            <p:cNvSpPr/>
            <p:nvPr/>
          </p:nvSpPr>
          <p:spPr>
            <a:xfrm>
              <a:off x="1408386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59"/>
            <p:cNvSpPr/>
            <p:nvPr/>
          </p:nvSpPr>
          <p:spPr>
            <a:xfrm>
              <a:off x="1424526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0"/>
            <p:cNvSpPr/>
            <p:nvPr/>
          </p:nvSpPr>
          <p:spPr>
            <a:xfrm>
              <a:off x="1440666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1"/>
            <p:cNvSpPr/>
            <p:nvPr/>
          </p:nvSpPr>
          <p:spPr>
            <a:xfrm>
              <a:off x="1456807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2"/>
            <p:cNvSpPr/>
            <p:nvPr/>
          </p:nvSpPr>
          <p:spPr>
            <a:xfrm>
              <a:off x="1472947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3"/>
            <p:cNvSpPr/>
            <p:nvPr/>
          </p:nvSpPr>
          <p:spPr>
            <a:xfrm>
              <a:off x="1489088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4"/>
            <p:cNvSpPr/>
            <p:nvPr/>
          </p:nvSpPr>
          <p:spPr>
            <a:xfrm>
              <a:off x="1505228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5"/>
            <p:cNvSpPr/>
            <p:nvPr/>
          </p:nvSpPr>
          <p:spPr>
            <a:xfrm>
              <a:off x="1521369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6"/>
            <p:cNvSpPr/>
            <p:nvPr/>
          </p:nvSpPr>
          <p:spPr>
            <a:xfrm>
              <a:off x="1537509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7"/>
            <p:cNvSpPr/>
            <p:nvPr/>
          </p:nvSpPr>
          <p:spPr>
            <a:xfrm>
              <a:off x="1553650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8"/>
            <p:cNvSpPr/>
            <p:nvPr/>
          </p:nvSpPr>
          <p:spPr>
            <a:xfrm>
              <a:off x="1569790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69"/>
            <p:cNvSpPr/>
            <p:nvPr/>
          </p:nvSpPr>
          <p:spPr>
            <a:xfrm>
              <a:off x="1585931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0"/>
            <p:cNvSpPr/>
            <p:nvPr/>
          </p:nvSpPr>
          <p:spPr>
            <a:xfrm>
              <a:off x="1602071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1"/>
            <p:cNvSpPr/>
            <p:nvPr/>
          </p:nvSpPr>
          <p:spPr>
            <a:xfrm>
              <a:off x="1618212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2"/>
            <p:cNvSpPr/>
            <p:nvPr/>
          </p:nvSpPr>
          <p:spPr>
            <a:xfrm>
              <a:off x="1634352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3"/>
            <p:cNvSpPr/>
            <p:nvPr/>
          </p:nvSpPr>
          <p:spPr>
            <a:xfrm>
              <a:off x="1650493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4"/>
            <p:cNvSpPr/>
            <p:nvPr/>
          </p:nvSpPr>
          <p:spPr>
            <a:xfrm>
              <a:off x="1666633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5"/>
            <p:cNvSpPr/>
            <p:nvPr/>
          </p:nvSpPr>
          <p:spPr>
            <a:xfrm>
              <a:off x="1682773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6"/>
            <p:cNvSpPr/>
            <p:nvPr/>
          </p:nvSpPr>
          <p:spPr>
            <a:xfrm>
              <a:off x="1698914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7"/>
            <p:cNvSpPr/>
            <p:nvPr/>
          </p:nvSpPr>
          <p:spPr>
            <a:xfrm>
              <a:off x="1715054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8"/>
            <p:cNvSpPr/>
            <p:nvPr/>
          </p:nvSpPr>
          <p:spPr>
            <a:xfrm>
              <a:off x="1731195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79"/>
            <p:cNvSpPr/>
            <p:nvPr/>
          </p:nvSpPr>
          <p:spPr>
            <a:xfrm>
              <a:off x="1747335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0"/>
            <p:cNvSpPr/>
            <p:nvPr/>
          </p:nvSpPr>
          <p:spPr>
            <a:xfrm>
              <a:off x="1763476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1"/>
            <p:cNvSpPr/>
            <p:nvPr/>
          </p:nvSpPr>
          <p:spPr>
            <a:xfrm>
              <a:off x="1779616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2"/>
            <p:cNvSpPr/>
            <p:nvPr/>
          </p:nvSpPr>
          <p:spPr>
            <a:xfrm>
              <a:off x="1795757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3"/>
            <p:cNvSpPr/>
            <p:nvPr/>
          </p:nvSpPr>
          <p:spPr>
            <a:xfrm>
              <a:off x="1811897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4"/>
            <p:cNvSpPr/>
            <p:nvPr/>
          </p:nvSpPr>
          <p:spPr>
            <a:xfrm>
              <a:off x="1828038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5"/>
            <p:cNvSpPr/>
            <p:nvPr/>
          </p:nvSpPr>
          <p:spPr>
            <a:xfrm>
              <a:off x="1844178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6"/>
            <p:cNvSpPr/>
            <p:nvPr/>
          </p:nvSpPr>
          <p:spPr>
            <a:xfrm>
              <a:off x="1860319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7"/>
            <p:cNvSpPr/>
            <p:nvPr/>
          </p:nvSpPr>
          <p:spPr>
            <a:xfrm>
              <a:off x="1876459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8"/>
            <p:cNvSpPr/>
            <p:nvPr/>
          </p:nvSpPr>
          <p:spPr>
            <a:xfrm>
              <a:off x="1892600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89"/>
            <p:cNvSpPr/>
            <p:nvPr/>
          </p:nvSpPr>
          <p:spPr>
            <a:xfrm>
              <a:off x="1908740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0"/>
            <p:cNvSpPr/>
            <p:nvPr/>
          </p:nvSpPr>
          <p:spPr>
            <a:xfrm>
              <a:off x="1924881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1"/>
            <p:cNvSpPr/>
            <p:nvPr/>
          </p:nvSpPr>
          <p:spPr>
            <a:xfrm>
              <a:off x="1941021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2"/>
            <p:cNvSpPr/>
            <p:nvPr/>
          </p:nvSpPr>
          <p:spPr>
            <a:xfrm>
              <a:off x="1957161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3"/>
            <p:cNvSpPr/>
            <p:nvPr/>
          </p:nvSpPr>
          <p:spPr>
            <a:xfrm>
              <a:off x="1973302" y="5786426"/>
              <a:ext cx="16140" cy="5351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4"/>
            <p:cNvSpPr/>
            <p:nvPr/>
          </p:nvSpPr>
          <p:spPr>
            <a:xfrm>
              <a:off x="1989442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5"/>
            <p:cNvSpPr/>
            <p:nvPr/>
          </p:nvSpPr>
          <p:spPr>
            <a:xfrm>
              <a:off x="2005583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6"/>
            <p:cNvSpPr/>
            <p:nvPr/>
          </p:nvSpPr>
          <p:spPr>
            <a:xfrm>
              <a:off x="2021723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7"/>
            <p:cNvSpPr/>
            <p:nvPr/>
          </p:nvSpPr>
          <p:spPr>
            <a:xfrm>
              <a:off x="2037864" y="5786426"/>
              <a:ext cx="16140" cy="5351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8"/>
            <p:cNvSpPr/>
            <p:nvPr/>
          </p:nvSpPr>
          <p:spPr>
            <a:xfrm>
              <a:off x="2054004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199"/>
            <p:cNvSpPr/>
            <p:nvPr/>
          </p:nvSpPr>
          <p:spPr>
            <a:xfrm>
              <a:off x="2070145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0"/>
            <p:cNvSpPr/>
            <p:nvPr/>
          </p:nvSpPr>
          <p:spPr>
            <a:xfrm>
              <a:off x="2086285" y="5786426"/>
              <a:ext cx="16140" cy="5351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1"/>
            <p:cNvSpPr/>
            <p:nvPr/>
          </p:nvSpPr>
          <p:spPr>
            <a:xfrm>
              <a:off x="2102426" y="5797130"/>
              <a:ext cx="16140" cy="428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2"/>
            <p:cNvSpPr/>
            <p:nvPr/>
          </p:nvSpPr>
          <p:spPr>
            <a:xfrm>
              <a:off x="2118566" y="5743610"/>
              <a:ext cx="16140" cy="963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3"/>
            <p:cNvSpPr/>
            <p:nvPr/>
          </p:nvSpPr>
          <p:spPr>
            <a:xfrm>
              <a:off x="2134707" y="5679387"/>
              <a:ext cx="16140" cy="16055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4"/>
            <p:cNvSpPr/>
            <p:nvPr/>
          </p:nvSpPr>
          <p:spPr>
            <a:xfrm>
              <a:off x="2150847" y="5775722"/>
              <a:ext cx="16140" cy="6422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5"/>
            <p:cNvSpPr/>
            <p:nvPr/>
          </p:nvSpPr>
          <p:spPr>
            <a:xfrm>
              <a:off x="2166988" y="5786426"/>
              <a:ext cx="16140" cy="5351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6"/>
            <p:cNvSpPr/>
            <p:nvPr/>
          </p:nvSpPr>
          <p:spPr>
            <a:xfrm>
              <a:off x="2183128" y="5711499"/>
              <a:ext cx="16140" cy="1284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7"/>
            <p:cNvSpPr/>
            <p:nvPr/>
          </p:nvSpPr>
          <p:spPr>
            <a:xfrm>
              <a:off x="2199268" y="5647275"/>
              <a:ext cx="16140" cy="19267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8"/>
            <p:cNvSpPr/>
            <p:nvPr/>
          </p:nvSpPr>
          <p:spPr>
            <a:xfrm>
              <a:off x="2215409" y="5690091"/>
              <a:ext cx="16140" cy="1498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09"/>
            <p:cNvSpPr/>
            <p:nvPr/>
          </p:nvSpPr>
          <p:spPr>
            <a:xfrm>
              <a:off x="2231549" y="5604459"/>
              <a:ext cx="16140" cy="2354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0"/>
            <p:cNvSpPr/>
            <p:nvPr/>
          </p:nvSpPr>
          <p:spPr>
            <a:xfrm>
              <a:off x="2247690" y="5711499"/>
              <a:ext cx="16140" cy="1284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1"/>
            <p:cNvSpPr/>
            <p:nvPr/>
          </p:nvSpPr>
          <p:spPr>
            <a:xfrm>
              <a:off x="2263830" y="5679387"/>
              <a:ext cx="16140" cy="16055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2"/>
            <p:cNvSpPr/>
            <p:nvPr/>
          </p:nvSpPr>
          <p:spPr>
            <a:xfrm>
              <a:off x="2279971" y="5711499"/>
              <a:ext cx="16140" cy="1284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3"/>
            <p:cNvSpPr/>
            <p:nvPr/>
          </p:nvSpPr>
          <p:spPr>
            <a:xfrm>
              <a:off x="2296111" y="5604459"/>
              <a:ext cx="16140" cy="2354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4"/>
            <p:cNvSpPr/>
            <p:nvPr/>
          </p:nvSpPr>
          <p:spPr>
            <a:xfrm>
              <a:off x="2312252" y="5529532"/>
              <a:ext cx="16140" cy="31041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5"/>
            <p:cNvSpPr/>
            <p:nvPr/>
          </p:nvSpPr>
          <p:spPr>
            <a:xfrm>
              <a:off x="2328392" y="5572347"/>
              <a:ext cx="16140" cy="26759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6"/>
            <p:cNvSpPr/>
            <p:nvPr/>
          </p:nvSpPr>
          <p:spPr>
            <a:xfrm>
              <a:off x="2344533" y="5636571"/>
              <a:ext cx="16140" cy="20337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7"/>
            <p:cNvSpPr/>
            <p:nvPr/>
          </p:nvSpPr>
          <p:spPr>
            <a:xfrm>
              <a:off x="2360673" y="5700795"/>
              <a:ext cx="16140" cy="1391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8"/>
            <p:cNvSpPr/>
            <p:nvPr/>
          </p:nvSpPr>
          <p:spPr>
            <a:xfrm>
              <a:off x="2376814" y="5775722"/>
              <a:ext cx="16140" cy="6422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19"/>
            <p:cNvSpPr/>
            <p:nvPr/>
          </p:nvSpPr>
          <p:spPr>
            <a:xfrm>
              <a:off x="2392954" y="5775722"/>
              <a:ext cx="16140" cy="6422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0"/>
            <p:cNvSpPr/>
            <p:nvPr/>
          </p:nvSpPr>
          <p:spPr>
            <a:xfrm>
              <a:off x="2409095" y="5775722"/>
              <a:ext cx="16140" cy="6422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1"/>
            <p:cNvSpPr/>
            <p:nvPr/>
          </p:nvSpPr>
          <p:spPr>
            <a:xfrm>
              <a:off x="2425235" y="5743610"/>
              <a:ext cx="16140" cy="963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2"/>
            <p:cNvSpPr/>
            <p:nvPr/>
          </p:nvSpPr>
          <p:spPr>
            <a:xfrm>
              <a:off x="2441376" y="5797130"/>
              <a:ext cx="16140" cy="428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3"/>
            <p:cNvSpPr/>
            <p:nvPr/>
          </p:nvSpPr>
          <p:spPr>
            <a:xfrm>
              <a:off x="2457516" y="5786426"/>
              <a:ext cx="16140" cy="5351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4"/>
            <p:cNvSpPr/>
            <p:nvPr/>
          </p:nvSpPr>
          <p:spPr>
            <a:xfrm>
              <a:off x="2473656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5"/>
            <p:cNvSpPr/>
            <p:nvPr/>
          </p:nvSpPr>
          <p:spPr>
            <a:xfrm>
              <a:off x="2489797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6"/>
            <p:cNvSpPr/>
            <p:nvPr/>
          </p:nvSpPr>
          <p:spPr>
            <a:xfrm>
              <a:off x="2505937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7"/>
            <p:cNvSpPr/>
            <p:nvPr/>
          </p:nvSpPr>
          <p:spPr>
            <a:xfrm>
              <a:off x="2522078" y="5807834"/>
              <a:ext cx="16140" cy="3211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8"/>
            <p:cNvSpPr/>
            <p:nvPr/>
          </p:nvSpPr>
          <p:spPr>
            <a:xfrm>
              <a:off x="2538218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29"/>
            <p:cNvSpPr/>
            <p:nvPr/>
          </p:nvSpPr>
          <p:spPr>
            <a:xfrm>
              <a:off x="2554359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0"/>
            <p:cNvSpPr/>
            <p:nvPr/>
          </p:nvSpPr>
          <p:spPr>
            <a:xfrm>
              <a:off x="2570499" y="5754314"/>
              <a:ext cx="16140" cy="8563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1"/>
            <p:cNvSpPr/>
            <p:nvPr/>
          </p:nvSpPr>
          <p:spPr>
            <a:xfrm>
              <a:off x="2586640" y="5807834"/>
              <a:ext cx="16140" cy="3211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2"/>
            <p:cNvSpPr/>
            <p:nvPr/>
          </p:nvSpPr>
          <p:spPr>
            <a:xfrm>
              <a:off x="2602780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3"/>
            <p:cNvSpPr/>
            <p:nvPr/>
          </p:nvSpPr>
          <p:spPr>
            <a:xfrm>
              <a:off x="2618921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4"/>
            <p:cNvSpPr/>
            <p:nvPr/>
          </p:nvSpPr>
          <p:spPr>
            <a:xfrm>
              <a:off x="2635061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5"/>
            <p:cNvSpPr/>
            <p:nvPr/>
          </p:nvSpPr>
          <p:spPr>
            <a:xfrm>
              <a:off x="2651202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6"/>
            <p:cNvSpPr/>
            <p:nvPr/>
          </p:nvSpPr>
          <p:spPr>
            <a:xfrm>
              <a:off x="2667342" y="5807834"/>
              <a:ext cx="16140" cy="3211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7"/>
            <p:cNvSpPr/>
            <p:nvPr/>
          </p:nvSpPr>
          <p:spPr>
            <a:xfrm>
              <a:off x="2683483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8"/>
            <p:cNvSpPr/>
            <p:nvPr/>
          </p:nvSpPr>
          <p:spPr>
            <a:xfrm>
              <a:off x="2699623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39"/>
            <p:cNvSpPr/>
            <p:nvPr/>
          </p:nvSpPr>
          <p:spPr>
            <a:xfrm>
              <a:off x="2715763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0"/>
            <p:cNvSpPr/>
            <p:nvPr/>
          </p:nvSpPr>
          <p:spPr>
            <a:xfrm>
              <a:off x="2731904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1"/>
            <p:cNvSpPr/>
            <p:nvPr/>
          </p:nvSpPr>
          <p:spPr>
            <a:xfrm>
              <a:off x="2748044" y="5807834"/>
              <a:ext cx="16140" cy="3211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2"/>
            <p:cNvSpPr/>
            <p:nvPr/>
          </p:nvSpPr>
          <p:spPr>
            <a:xfrm>
              <a:off x="2764185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3"/>
            <p:cNvSpPr/>
            <p:nvPr/>
          </p:nvSpPr>
          <p:spPr>
            <a:xfrm>
              <a:off x="2780325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4"/>
            <p:cNvSpPr/>
            <p:nvPr/>
          </p:nvSpPr>
          <p:spPr>
            <a:xfrm>
              <a:off x="2796466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5"/>
            <p:cNvSpPr/>
            <p:nvPr/>
          </p:nvSpPr>
          <p:spPr>
            <a:xfrm>
              <a:off x="2812606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6"/>
            <p:cNvSpPr/>
            <p:nvPr/>
          </p:nvSpPr>
          <p:spPr>
            <a:xfrm>
              <a:off x="2828747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7"/>
            <p:cNvSpPr/>
            <p:nvPr/>
          </p:nvSpPr>
          <p:spPr>
            <a:xfrm>
              <a:off x="2844887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8"/>
            <p:cNvSpPr/>
            <p:nvPr/>
          </p:nvSpPr>
          <p:spPr>
            <a:xfrm>
              <a:off x="2861028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49"/>
            <p:cNvSpPr/>
            <p:nvPr/>
          </p:nvSpPr>
          <p:spPr>
            <a:xfrm>
              <a:off x="2877168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0"/>
            <p:cNvSpPr/>
            <p:nvPr/>
          </p:nvSpPr>
          <p:spPr>
            <a:xfrm>
              <a:off x="2893309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1"/>
            <p:cNvSpPr/>
            <p:nvPr/>
          </p:nvSpPr>
          <p:spPr>
            <a:xfrm>
              <a:off x="2909449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2"/>
            <p:cNvSpPr/>
            <p:nvPr/>
          </p:nvSpPr>
          <p:spPr>
            <a:xfrm>
              <a:off x="2925590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3"/>
            <p:cNvSpPr/>
            <p:nvPr/>
          </p:nvSpPr>
          <p:spPr>
            <a:xfrm>
              <a:off x="2941730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4"/>
            <p:cNvSpPr/>
            <p:nvPr/>
          </p:nvSpPr>
          <p:spPr>
            <a:xfrm>
              <a:off x="2957871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5"/>
            <p:cNvSpPr/>
            <p:nvPr/>
          </p:nvSpPr>
          <p:spPr>
            <a:xfrm>
              <a:off x="2974011" y="5797130"/>
              <a:ext cx="16140" cy="428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6"/>
            <p:cNvSpPr/>
            <p:nvPr/>
          </p:nvSpPr>
          <p:spPr>
            <a:xfrm>
              <a:off x="2990151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7"/>
            <p:cNvSpPr/>
            <p:nvPr/>
          </p:nvSpPr>
          <p:spPr>
            <a:xfrm>
              <a:off x="3006292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8"/>
            <p:cNvSpPr/>
            <p:nvPr/>
          </p:nvSpPr>
          <p:spPr>
            <a:xfrm>
              <a:off x="3022432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59"/>
            <p:cNvSpPr/>
            <p:nvPr/>
          </p:nvSpPr>
          <p:spPr>
            <a:xfrm>
              <a:off x="3038573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0"/>
            <p:cNvSpPr/>
            <p:nvPr/>
          </p:nvSpPr>
          <p:spPr>
            <a:xfrm>
              <a:off x="3054713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1"/>
            <p:cNvSpPr/>
            <p:nvPr/>
          </p:nvSpPr>
          <p:spPr>
            <a:xfrm>
              <a:off x="3070854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2"/>
            <p:cNvSpPr/>
            <p:nvPr/>
          </p:nvSpPr>
          <p:spPr>
            <a:xfrm>
              <a:off x="3086994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3"/>
            <p:cNvSpPr/>
            <p:nvPr/>
          </p:nvSpPr>
          <p:spPr>
            <a:xfrm>
              <a:off x="3103135" y="5829242"/>
              <a:ext cx="16140" cy="107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4"/>
            <p:cNvSpPr/>
            <p:nvPr/>
          </p:nvSpPr>
          <p:spPr>
            <a:xfrm>
              <a:off x="3119275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5"/>
            <p:cNvSpPr/>
            <p:nvPr/>
          </p:nvSpPr>
          <p:spPr>
            <a:xfrm>
              <a:off x="3135416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6"/>
            <p:cNvSpPr/>
            <p:nvPr/>
          </p:nvSpPr>
          <p:spPr>
            <a:xfrm>
              <a:off x="3151556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7"/>
            <p:cNvSpPr/>
            <p:nvPr/>
          </p:nvSpPr>
          <p:spPr>
            <a:xfrm>
              <a:off x="3167697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8"/>
            <p:cNvSpPr/>
            <p:nvPr/>
          </p:nvSpPr>
          <p:spPr>
            <a:xfrm>
              <a:off x="3183837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69"/>
            <p:cNvSpPr/>
            <p:nvPr/>
          </p:nvSpPr>
          <p:spPr>
            <a:xfrm>
              <a:off x="3199978" y="5818538"/>
              <a:ext cx="16140" cy="21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0"/>
            <p:cNvSpPr/>
            <p:nvPr/>
          </p:nvSpPr>
          <p:spPr>
            <a:xfrm>
              <a:off x="3216118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1"/>
            <p:cNvSpPr/>
            <p:nvPr/>
          </p:nvSpPr>
          <p:spPr>
            <a:xfrm>
              <a:off x="3232258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2"/>
            <p:cNvSpPr/>
            <p:nvPr/>
          </p:nvSpPr>
          <p:spPr>
            <a:xfrm>
              <a:off x="3248399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3"/>
            <p:cNvSpPr/>
            <p:nvPr/>
          </p:nvSpPr>
          <p:spPr>
            <a:xfrm>
              <a:off x="3264539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4"/>
            <p:cNvSpPr/>
            <p:nvPr/>
          </p:nvSpPr>
          <p:spPr>
            <a:xfrm>
              <a:off x="3280680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5"/>
            <p:cNvSpPr/>
            <p:nvPr/>
          </p:nvSpPr>
          <p:spPr>
            <a:xfrm>
              <a:off x="3296820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6"/>
            <p:cNvSpPr/>
            <p:nvPr/>
          </p:nvSpPr>
          <p:spPr>
            <a:xfrm>
              <a:off x="3312961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7"/>
            <p:cNvSpPr/>
            <p:nvPr/>
          </p:nvSpPr>
          <p:spPr>
            <a:xfrm>
              <a:off x="3329101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8"/>
            <p:cNvSpPr/>
            <p:nvPr/>
          </p:nvSpPr>
          <p:spPr>
            <a:xfrm>
              <a:off x="3345242" y="5839946"/>
              <a:ext cx="16140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79"/>
            <p:cNvSpPr/>
            <p:nvPr/>
          </p:nvSpPr>
          <p:spPr>
            <a:xfrm>
              <a:off x="3650789" y="1857129"/>
              <a:ext cx="2343596" cy="17426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l280"/>
            <p:cNvSpPr/>
            <p:nvPr/>
          </p:nvSpPr>
          <p:spPr>
            <a:xfrm>
              <a:off x="3650789" y="3520522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1"/>
            <p:cNvSpPr/>
            <p:nvPr/>
          </p:nvSpPr>
          <p:spPr>
            <a:xfrm>
              <a:off x="3650789" y="2985325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2"/>
            <p:cNvSpPr/>
            <p:nvPr/>
          </p:nvSpPr>
          <p:spPr>
            <a:xfrm>
              <a:off x="3650789" y="2450128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3"/>
            <p:cNvSpPr/>
            <p:nvPr/>
          </p:nvSpPr>
          <p:spPr>
            <a:xfrm>
              <a:off x="3650789" y="1914931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rc284"/>
            <p:cNvSpPr/>
            <p:nvPr/>
          </p:nvSpPr>
          <p:spPr>
            <a:xfrm>
              <a:off x="375731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5"/>
            <p:cNvSpPr/>
            <p:nvPr/>
          </p:nvSpPr>
          <p:spPr>
            <a:xfrm>
              <a:off x="3773457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6"/>
            <p:cNvSpPr/>
            <p:nvPr/>
          </p:nvSpPr>
          <p:spPr>
            <a:xfrm>
              <a:off x="3789597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7"/>
            <p:cNvSpPr/>
            <p:nvPr/>
          </p:nvSpPr>
          <p:spPr>
            <a:xfrm>
              <a:off x="3805738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8"/>
            <p:cNvSpPr/>
            <p:nvPr/>
          </p:nvSpPr>
          <p:spPr>
            <a:xfrm>
              <a:off x="3821878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89"/>
            <p:cNvSpPr/>
            <p:nvPr/>
          </p:nvSpPr>
          <p:spPr>
            <a:xfrm>
              <a:off x="3838019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0"/>
            <p:cNvSpPr/>
            <p:nvPr/>
          </p:nvSpPr>
          <p:spPr>
            <a:xfrm>
              <a:off x="3854159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1"/>
            <p:cNvSpPr/>
            <p:nvPr/>
          </p:nvSpPr>
          <p:spPr>
            <a:xfrm>
              <a:off x="3870300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2"/>
            <p:cNvSpPr/>
            <p:nvPr/>
          </p:nvSpPr>
          <p:spPr>
            <a:xfrm>
              <a:off x="3886440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3"/>
            <p:cNvSpPr/>
            <p:nvPr/>
          </p:nvSpPr>
          <p:spPr>
            <a:xfrm>
              <a:off x="3902581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4"/>
            <p:cNvSpPr/>
            <p:nvPr/>
          </p:nvSpPr>
          <p:spPr>
            <a:xfrm>
              <a:off x="3918721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5"/>
            <p:cNvSpPr/>
            <p:nvPr/>
          </p:nvSpPr>
          <p:spPr>
            <a:xfrm>
              <a:off x="393486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6"/>
            <p:cNvSpPr/>
            <p:nvPr/>
          </p:nvSpPr>
          <p:spPr>
            <a:xfrm>
              <a:off x="395100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7"/>
            <p:cNvSpPr/>
            <p:nvPr/>
          </p:nvSpPr>
          <p:spPr>
            <a:xfrm>
              <a:off x="396714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8"/>
            <p:cNvSpPr/>
            <p:nvPr/>
          </p:nvSpPr>
          <p:spPr>
            <a:xfrm>
              <a:off x="398328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299"/>
            <p:cNvSpPr/>
            <p:nvPr/>
          </p:nvSpPr>
          <p:spPr>
            <a:xfrm>
              <a:off x="399942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0"/>
            <p:cNvSpPr/>
            <p:nvPr/>
          </p:nvSpPr>
          <p:spPr>
            <a:xfrm>
              <a:off x="4015564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1"/>
            <p:cNvSpPr/>
            <p:nvPr/>
          </p:nvSpPr>
          <p:spPr>
            <a:xfrm>
              <a:off x="4031704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2"/>
            <p:cNvSpPr/>
            <p:nvPr/>
          </p:nvSpPr>
          <p:spPr>
            <a:xfrm>
              <a:off x="4047845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3"/>
            <p:cNvSpPr/>
            <p:nvPr/>
          </p:nvSpPr>
          <p:spPr>
            <a:xfrm>
              <a:off x="4063985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4"/>
            <p:cNvSpPr/>
            <p:nvPr/>
          </p:nvSpPr>
          <p:spPr>
            <a:xfrm>
              <a:off x="408012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5"/>
            <p:cNvSpPr/>
            <p:nvPr/>
          </p:nvSpPr>
          <p:spPr>
            <a:xfrm>
              <a:off x="409626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6"/>
            <p:cNvSpPr/>
            <p:nvPr/>
          </p:nvSpPr>
          <p:spPr>
            <a:xfrm>
              <a:off x="4112407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7"/>
            <p:cNvSpPr/>
            <p:nvPr/>
          </p:nvSpPr>
          <p:spPr>
            <a:xfrm>
              <a:off x="4128547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8"/>
            <p:cNvSpPr/>
            <p:nvPr/>
          </p:nvSpPr>
          <p:spPr>
            <a:xfrm>
              <a:off x="4144688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09"/>
            <p:cNvSpPr/>
            <p:nvPr/>
          </p:nvSpPr>
          <p:spPr>
            <a:xfrm>
              <a:off x="4160828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0"/>
            <p:cNvSpPr/>
            <p:nvPr/>
          </p:nvSpPr>
          <p:spPr>
            <a:xfrm>
              <a:off x="4176969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1"/>
            <p:cNvSpPr/>
            <p:nvPr/>
          </p:nvSpPr>
          <p:spPr>
            <a:xfrm>
              <a:off x="4193109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2"/>
            <p:cNvSpPr/>
            <p:nvPr/>
          </p:nvSpPr>
          <p:spPr>
            <a:xfrm>
              <a:off x="4209250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3"/>
            <p:cNvSpPr/>
            <p:nvPr/>
          </p:nvSpPr>
          <p:spPr>
            <a:xfrm>
              <a:off x="4225390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4"/>
            <p:cNvSpPr/>
            <p:nvPr/>
          </p:nvSpPr>
          <p:spPr>
            <a:xfrm>
              <a:off x="4241530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5"/>
            <p:cNvSpPr/>
            <p:nvPr/>
          </p:nvSpPr>
          <p:spPr>
            <a:xfrm>
              <a:off x="4257671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6"/>
            <p:cNvSpPr/>
            <p:nvPr/>
          </p:nvSpPr>
          <p:spPr>
            <a:xfrm>
              <a:off x="4273811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7"/>
            <p:cNvSpPr/>
            <p:nvPr/>
          </p:nvSpPr>
          <p:spPr>
            <a:xfrm>
              <a:off x="428995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8"/>
            <p:cNvSpPr/>
            <p:nvPr/>
          </p:nvSpPr>
          <p:spPr>
            <a:xfrm>
              <a:off x="430609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19"/>
            <p:cNvSpPr/>
            <p:nvPr/>
          </p:nvSpPr>
          <p:spPr>
            <a:xfrm>
              <a:off x="432223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0"/>
            <p:cNvSpPr/>
            <p:nvPr/>
          </p:nvSpPr>
          <p:spPr>
            <a:xfrm>
              <a:off x="433837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1"/>
            <p:cNvSpPr/>
            <p:nvPr/>
          </p:nvSpPr>
          <p:spPr>
            <a:xfrm>
              <a:off x="4354514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2"/>
            <p:cNvSpPr/>
            <p:nvPr/>
          </p:nvSpPr>
          <p:spPr>
            <a:xfrm>
              <a:off x="4370654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3"/>
            <p:cNvSpPr/>
            <p:nvPr/>
          </p:nvSpPr>
          <p:spPr>
            <a:xfrm>
              <a:off x="4386795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4"/>
            <p:cNvSpPr/>
            <p:nvPr/>
          </p:nvSpPr>
          <p:spPr>
            <a:xfrm>
              <a:off x="4402935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5"/>
            <p:cNvSpPr/>
            <p:nvPr/>
          </p:nvSpPr>
          <p:spPr>
            <a:xfrm>
              <a:off x="441907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6"/>
            <p:cNvSpPr/>
            <p:nvPr/>
          </p:nvSpPr>
          <p:spPr>
            <a:xfrm>
              <a:off x="443521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7"/>
            <p:cNvSpPr/>
            <p:nvPr/>
          </p:nvSpPr>
          <p:spPr>
            <a:xfrm>
              <a:off x="4451357" y="3509818"/>
              <a:ext cx="16140" cy="107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8"/>
            <p:cNvSpPr/>
            <p:nvPr/>
          </p:nvSpPr>
          <p:spPr>
            <a:xfrm>
              <a:off x="4467497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29"/>
            <p:cNvSpPr/>
            <p:nvPr/>
          </p:nvSpPr>
          <p:spPr>
            <a:xfrm>
              <a:off x="4483638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0"/>
            <p:cNvSpPr/>
            <p:nvPr/>
          </p:nvSpPr>
          <p:spPr>
            <a:xfrm>
              <a:off x="4499778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1"/>
            <p:cNvSpPr/>
            <p:nvPr/>
          </p:nvSpPr>
          <p:spPr>
            <a:xfrm>
              <a:off x="4515918" y="3509818"/>
              <a:ext cx="16140" cy="107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2"/>
            <p:cNvSpPr/>
            <p:nvPr/>
          </p:nvSpPr>
          <p:spPr>
            <a:xfrm>
              <a:off x="4532059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3"/>
            <p:cNvSpPr/>
            <p:nvPr/>
          </p:nvSpPr>
          <p:spPr>
            <a:xfrm>
              <a:off x="4548199" y="3509818"/>
              <a:ext cx="16140" cy="107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4"/>
            <p:cNvSpPr/>
            <p:nvPr/>
          </p:nvSpPr>
          <p:spPr>
            <a:xfrm>
              <a:off x="4564340" y="3509818"/>
              <a:ext cx="16140" cy="107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5"/>
            <p:cNvSpPr/>
            <p:nvPr/>
          </p:nvSpPr>
          <p:spPr>
            <a:xfrm>
              <a:off x="4580480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6"/>
            <p:cNvSpPr/>
            <p:nvPr/>
          </p:nvSpPr>
          <p:spPr>
            <a:xfrm>
              <a:off x="4596621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7"/>
            <p:cNvSpPr/>
            <p:nvPr/>
          </p:nvSpPr>
          <p:spPr>
            <a:xfrm>
              <a:off x="4612761" y="3499114"/>
              <a:ext cx="16140" cy="214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8"/>
            <p:cNvSpPr/>
            <p:nvPr/>
          </p:nvSpPr>
          <p:spPr>
            <a:xfrm>
              <a:off x="462890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39"/>
            <p:cNvSpPr/>
            <p:nvPr/>
          </p:nvSpPr>
          <p:spPr>
            <a:xfrm>
              <a:off x="464504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0"/>
            <p:cNvSpPr/>
            <p:nvPr/>
          </p:nvSpPr>
          <p:spPr>
            <a:xfrm>
              <a:off x="4661183" y="3488410"/>
              <a:ext cx="16140" cy="321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1"/>
            <p:cNvSpPr/>
            <p:nvPr/>
          </p:nvSpPr>
          <p:spPr>
            <a:xfrm>
              <a:off x="4677323" y="3499114"/>
              <a:ext cx="16140" cy="214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2"/>
            <p:cNvSpPr/>
            <p:nvPr/>
          </p:nvSpPr>
          <p:spPr>
            <a:xfrm>
              <a:off x="4693464" y="3499114"/>
              <a:ext cx="16140" cy="214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3"/>
            <p:cNvSpPr/>
            <p:nvPr/>
          </p:nvSpPr>
          <p:spPr>
            <a:xfrm>
              <a:off x="4709604" y="3477706"/>
              <a:ext cx="16140" cy="428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4"/>
            <p:cNvSpPr/>
            <p:nvPr/>
          </p:nvSpPr>
          <p:spPr>
            <a:xfrm>
              <a:off x="4725745" y="3499114"/>
              <a:ext cx="16140" cy="214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5"/>
            <p:cNvSpPr/>
            <p:nvPr/>
          </p:nvSpPr>
          <p:spPr>
            <a:xfrm>
              <a:off x="4741885" y="3488410"/>
              <a:ext cx="16140" cy="321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6"/>
            <p:cNvSpPr/>
            <p:nvPr/>
          </p:nvSpPr>
          <p:spPr>
            <a:xfrm>
              <a:off x="4758026" y="3392075"/>
              <a:ext cx="16140" cy="1284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7"/>
            <p:cNvSpPr/>
            <p:nvPr/>
          </p:nvSpPr>
          <p:spPr>
            <a:xfrm>
              <a:off x="4774166" y="3499114"/>
              <a:ext cx="16140" cy="214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8"/>
            <p:cNvSpPr/>
            <p:nvPr/>
          </p:nvSpPr>
          <p:spPr>
            <a:xfrm>
              <a:off x="4790306" y="3477706"/>
              <a:ext cx="16140" cy="428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49"/>
            <p:cNvSpPr/>
            <p:nvPr/>
          </p:nvSpPr>
          <p:spPr>
            <a:xfrm>
              <a:off x="4806447" y="3509818"/>
              <a:ext cx="16140" cy="107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0"/>
            <p:cNvSpPr/>
            <p:nvPr/>
          </p:nvSpPr>
          <p:spPr>
            <a:xfrm>
              <a:off x="4822587" y="3467002"/>
              <a:ext cx="16140" cy="535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1"/>
            <p:cNvSpPr/>
            <p:nvPr/>
          </p:nvSpPr>
          <p:spPr>
            <a:xfrm>
              <a:off x="4838728" y="3488410"/>
              <a:ext cx="16140" cy="321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2"/>
            <p:cNvSpPr/>
            <p:nvPr/>
          </p:nvSpPr>
          <p:spPr>
            <a:xfrm>
              <a:off x="4854868" y="3488410"/>
              <a:ext cx="16140" cy="321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3"/>
            <p:cNvSpPr/>
            <p:nvPr/>
          </p:nvSpPr>
          <p:spPr>
            <a:xfrm>
              <a:off x="4871009" y="3499114"/>
              <a:ext cx="16140" cy="214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4"/>
            <p:cNvSpPr/>
            <p:nvPr/>
          </p:nvSpPr>
          <p:spPr>
            <a:xfrm>
              <a:off x="4887149" y="3477706"/>
              <a:ext cx="16140" cy="428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5"/>
            <p:cNvSpPr/>
            <p:nvPr/>
          </p:nvSpPr>
          <p:spPr>
            <a:xfrm>
              <a:off x="4903290" y="3499114"/>
              <a:ext cx="16140" cy="214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6"/>
            <p:cNvSpPr/>
            <p:nvPr/>
          </p:nvSpPr>
          <p:spPr>
            <a:xfrm>
              <a:off x="4919430" y="3499114"/>
              <a:ext cx="16140" cy="214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7"/>
            <p:cNvSpPr/>
            <p:nvPr/>
          </p:nvSpPr>
          <p:spPr>
            <a:xfrm>
              <a:off x="4935571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8"/>
            <p:cNvSpPr/>
            <p:nvPr/>
          </p:nvSpPr>
          <p:spPr>
            <a:xfrm>
              <a:off x="4951711" y="3499114"/>
              <a:ext cx="16140" cy="214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59"/>
            <p:cNvSpPr/>
            <p:nvPr/>
          </p:nvSpPr>
          <p:spPr>
            <a:xfrm>
              <a:off x="496785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0"/>
            <p:cNvSpPr/>
            <p:nvPr/>
          </p:nvSpPr>
          <p:spPr>
            <a:xfrm>
              <a:off x="498399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1"/>
            <p:cNvSpPr/>
            <p:nvPr/>
          </p:nvSpPr>
          <p:spPr>
            <a:xfrm>
              <a:off x="500013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2"/>
            <p:cNvSpPr/>
            <p:nvPr/>
          </p:nvSpPr>
          <p:spPr>
            <a:xfrm>
              <a:off x="501627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3"/>
            <p:cNvSpPr/>
            <p:nvPr/>
          </p:nvSpPr>
          <p:spPr>
            <a:xfrm>
              <a:off x="503241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4"/>
            <p:cNvSpPr/>
            <p:nvPr/>
          </p:nvSpPr>
          <p:spPr>
            <a:xfrm>
              <a:off x="5048554" y="3499114"/>
              <a:ext cx="16140" cy="214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5"/>
            <p:cNvSpPr/>
            <p:nvPr/>
          </p:nvSpPr>
          <p:spPr>
            <a:xfrm>
              <a:off x="5064694" y="3509818"/>
              <a:ext cx="16140" cy="107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6"/>
            <p:cNvSpPr/>
            <p:nvPr/>
          </p:nvSpPr>
          <p:spPr>
            <a:xfrm>
              <a:off x="5080835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7"/>
            <p:cNvSpPr/>
            <p:nvPr/>
          </p:nvSpPr>
          <p:spPr>
            <a:xfrm>
              <a:off x="5096975" y="3509818"/>
              <a:ext cx="16140" cy="107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8"/>
            <p:cNvSpPr/>
            <p:nvPr/>
          </p:nvSpPr>
          <p:spPr>
            <a:xfrm>
              <a:off x="511311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69"/>
            <p:cNvSpPr/>
            <p:nvPr/>
          </p:nvSpPr>
          <p:spPr>
            <a:xfrm>
              <a:off x="512925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0"/>
            <p:cNvSpPr/>
            <p:nvPr/>
          </p:nvSpPr>
          <p:spPr>
            <a:xfrm>
              <a:off x="5145397" y="3509818"/>
              <a:ext cx="16140" cy="107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1"/>
            <p:cNvSpPr/>
            <p:nvPr/>
          </p:nvSpPr>
          <p:spPr>
            <a:xfrm>
              <a:off x="5161537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2"/>
            <p:cNvSpPr/>
            <p:nvPr/>
          </p:nvSpPr>
          <p:spPr>
            <a:xfrm>
              <a:off x="5177678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3"/>
            <p:cNvSpPr/>
            <p:nvPr/>
          </p:nvSpPr>
          <p:spPr>
            <a:xfrm>
              <a:off x="5193818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4"/>
            <p:cNvSpPr/>
            <p:nvPr/>
          </p:nvSpPr>
          <p:spPr>
            <a:xfrm>
              <a:off x="5209959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5"/>
            <p:cNvSpPr/>
            <p:nvPr/>
          </p:nvSpPr>
          <p:spPr>
            <a:xfrm>
              <a:off x="5226099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6"/>
            <p:cNvSpPr/>
            <p:nvPr/>
          </p:nvSpPr>
          <p:spPr>
            <a:xfrm>
              <a:off x="5242240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7"/>
            <p:cNvSpPr/>
            <p:nvPr/>
          </p:nvSpPr>
          <p:spPr>
            <a:xfrm>
              <a:off x="5258380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8"/>
            <p:cNvSpPr/>
            <p:nvPr/>
          </p:nvSpPr>
          <p:spPr>
            <a:xfrm>
              <a:off x="5274521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79"/>
            <p:cNvSpPr/>
            <p:nvPr/>
          </p:nvSpPr>
          <p:spPr>
            <a:xfrm>
              <a:off x="5290661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0"/>
            <p:cNvSpPr/>
            <p:nvPr/>
          </p:nvSpPr>
          <p:spPr>
            <a:xfrm>
              <a:off x="5306801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1"/>
            <p:cNvSpPr/>
            <p:nvPr/>
          </p:nvSpPr>
          <p:spPr>
            <a:xfrm>
              <a:off x="532294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2"/>
            <p:cNvSpPr/>
            <p:nvPr/>
          </p:nvSpPr>
          <p:spPr>
            <a:xfrm>
              <a:off x="533908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3"/>
            <p:cNvSpPr/>
            <p:nvPr/>
          </p:nvSpPr>
          <p:spPr>
            <a:xfrm>
              <a:off x="535522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4"/>
            <p:cNvSpPr/>
            <p:nvPr/>
          </p:nvSpPr>
          <p:spPr>
            <a:xfrm>
              <a:off x="537136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5"/>
            <p:cNvSpPr/>
            <p:nvPr/>
          </p:nvSpPr>
          <p:spPr>
            <a:xfrm>
              <a:off x="5387504" y="3509818"/>
              <a:ext cx="16140" cy="107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6"/>
            <p:cNvSpPr/>
            <p:nvPr/>
          </p:nvSpPr>
          <p:spPr>
            <a:xfrm>
              <a:off x="5403644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7"/>
            <p:cNvSpPr/>
            <p:nvPr/>
          </p:nvSpPr>
          <p:spPr>
            <a:xfrm>
              <a:off x="5419785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8"/>
            <p:cNvSpPr/>
            <p:nvPr/>
          </p:nvSpPr>
          <p:spPr>
            <a:xfrm>
              <a:off x="5435925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89"/>
            <p:cNvSpPr/>
            <p:nvPr/>
          </p:nvSpPr>
          <p:spPr>
            <a:xfrm>
              <a:off x="545206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0"/>
            <p:cNvSpPr/>
            <p:nvPr/>
          </p:nvSpPr>
          <p:spPr>
            <a:xfrm>
              <a:off x="546820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1"/>
            <p:cNvSpPr/>
            <p:nvPr/>
          </p:nvSpPr>
          <p:spPr>
            <a:xfrm>
              <a:off x="5484347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2"/>
            <p:cNvSpPr/>
            <p:nvPr/>
          </p:nvSpPr>
          <p:spPr>
            <a:xfrm>
              <a:off x="5500487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3"/>
            <p:cNvSpPr/>
            <p:nvPr/>
          </p:nvSpPr>
          <p:spPr>
            <a:xfrm>
              <a:off x="5516628" y="3509818"/>
              <a:ext cx="16140" cy="107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4"/>
            <p:cNvSpPr/>
            <p:nvPr/>
          </p:nvSpPr>
          <p:spPr>
            <a:xfrm>
              <a:off x="5532768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5"/>
            <p:cNvSpPr/>
            <p:nvPr/>
          </p:nvSpPr>
          <p:spPr>
            <a:xfrm>
              <a:off x="5548908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6"/>
            <p:cNvSpPr/>
            <p:nvPr/>
          </p:nvSpPr>
          <p:spPr>
            <a:xfrm>
              <a:off x="5565049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7"/>
            <p:cNvSpPr/>
            <p:nvPr/>
          </p:nvSpPr>
          <p:spPr>
            <a:xfrm>
              <a:off x="5581189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8"/>
            <p:cNvSpPr/>
            <p:nvPr/>
          </p:nvSpPr>
          <p:spPr>
            <a:xfrm>
              <a:off x="5597330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399"/>
            <p:cNvSpPr/>
            <p:nvPr/>
          </p:nvSpPr>
          <p:spPr>
            <a:xfrm>
              <a:off x="5613470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0"/>
            <p:cNvSpPr/>
            <p:nvPr/>
          </p:nvSpPr>
          <p:spPr>
            <a:xfrm>
              <a:off x="5629611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1"/>
            <p:cNvSpPr/>
            <p:nvPr/>
          </p:nvSpPr>
          <p:spPr>
            <a:xfrm>
              <a:off x="5645751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2"/>
            <p:cNvSpPr/>
            <p:nvPr/>
          </p:nvSpPr>
          <p:spPr>
            <a:xfrm>
              <a:off x="566189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3"/>
            <p:cNvSpPr/>
            <p:nvPr/>
          </p:nvSpPr>
          <p:spPr>
            <a:xfrm>
              <a:off x="5678032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4"/>
            <p:cNvSpPr/>
            <p:nvPr/>
          </p:nvSpPr>
          <p:spPr>
            <a:xfrm>
              <a:off x="569417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5"/>
            <p:cNvSpPr/>
            <p:nvPr/>
          </p:nvSpPr>
          <p:spPr>
            <a:xfrm>
              <a:off x="5710313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6"/>
            <p:cNvSpPr/>
            <p:nvPr/>
          </p:nvSpPr>
          <p:spPr>
            <a:xfrm>
              <a:off x="5726454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7"/>
            <p:cNvSpPr/>
            <p:nvPr/>
          </p:nvSpPr>
          <p:spPr>
            <a:xfrm>
              <a:off x="5742594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8"/>
            <p:cNvSpPr/>
            <p:nvPr/>
          </p:nvSpPr>
          <p:spPr>
            <a:xfrm>
              <a:off x="5758735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09"/>
            <p:cNvSpPr/>
            <p:nvPr/>
          </p:nvSpPr>
          <p:spPr>
            <a:xfrm>
              <a:off x="5774875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0"/>
            <p:cNvSpPr/>
            <p:nvPr/>
          </p:nvSpPr>
          <p:spPr>
            <a:xfrm>
              <a:off x="579101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1"/>
            <p:cNvSpPr/>
            <p:nvPr/>
          </p:nvSpPr>
          <p:spPr>
            <a:xfrm>
              <a:off x="580715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2"/>
            <p:cNvSpPr/>
            <p:nvPr/>
          </p:nvSpPr>
          <p:spPr>
            <a:xfrm>
              <a:off x="5823296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3"/>
            <p:cNvSpPr/>
            <p:nvPr/>
          </p:nvSpPr>
          <p:spPr>
            <a:xfrm>
              <a:off x="5839437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4"/>
            <p:cNvSpPr/>
            <p:nvPr/>
          </p:nvSpPr>
          <p:spPr>
            <a:xfrm>
              <a:off x="5855577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5"/>
            <p:cNvSpPr/>
            <p:nvPr/>
          </p:nvSpPr>
          <p:spPr>
            <a:xfrm>
              <a:off x="5871718" y="3520522"/>
              <a:ext cx="16140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6"/>
            <p:cNvSpPr/>
            <p:nvPr/>
          </p:nvSpPr>
          <p:spPr>
            <a:xfrm>
              <a:off x="3650789" y="4176553"/>
              <a:ext cx="2343596" cy="17426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l417"/>
            <p:cNvSpPr/>
            <p:nvPr/>
          </p:nvSpPr>
          <p:spPr>
            <a:xfrm>
              <a:off x="3650789" y="5839946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8"/>
            <p:cNvSpPr/>
            <p:nvPr/>
          </p:nvSpPr>
          <p:spPr>
            <a:xfrm>
              <a:off x="3650789" y="5304749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19"/>
            <p:cNvSpPr/>
            <p:nvPr/>
          </p:nvSpPr>
          <p:spPr>
            <a:xfrm>
              <a:off x="3650789" y="4769552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0"/>
            <p:cNvSpPr/>
            <p:nvPr/>
          </p:nvSpPr>
          <p:spPr>
            <a:xfrm>
              <a:off x="3650789" y="4234355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rc421"/>
            <p:cNvSpPr/>
            <p:nvPr/>
          </p:nvSpPr>
          <p:spPr>
            <a:xfrm>
              <a:off x="375731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2"/>
            <p:cNvSpPr/>
            <p:nvPr/>
          </p:nvSpPr>
          <p:spPr>
            <a:xfrm>
              <a:off x="377345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3"/>
            <p:cNvSpPr/>
            <p:nvPr/>
          </p:nvSpPr>
          <p:spPr>
            <a:xfrm>
              <a:off x="378959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4"/>
            <p:cNvSpPr/>
            <p:nvPr/>
          </p:nvSpPr>
          <p:spPr>
            <a:xfrm>
              <a:off x="380573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5"/>
            <p:cNvSpPr/>
            <p:nvPr/>
          </p:nvSpPr>
          <p:spPr>
            <a:xfrm>
              <a:off x="382187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6"/>
            <p:cNvSpPr/>
            <p:nvPr/>
          </p:nvSpPr>
          <p:spPr>
            <a:xfrm>
              <a:off x="383801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7"/>
            <p:cNvSpPr/>
            <p:nvPr/>
          </p:nvSpPr>
          <p:spPr>
            <a:xfrm>
              <a:off x="385415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8"/>
            <p:cNvSpPr/>
            <p:nvPr/>
          </p:nvSpPr>
          <p:spPr>
            <a:xfrm>
              <a:off x="387030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29"/>
            <p:cNvSpPr/>
            <p:nvPr/>
          </p:nvSpPr>
          <p:spPr>
            <a:xfrm>
              <a:off x="388644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0"/>
            <p:cNvSpPr/>
            <p:nvPr/>
          </p:nvSpPr>
          <p:spPr>
            <a:xfrm>
              <a:off x="390258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1"/>
            <p:cNvSpPr/>
            <p:nvPr/>
          </p:nvSpPr>
          <p:spPr>
            <a:xfrm>
              <a:off x="391872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2"/>
            <p:cNvSpPr/>
            <p:nvPr/>
          </p:nvSpPr>
          <p:spPr>
            <a:xfrm>
              <a:off x="393486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3"/>
            <p:cNvSpPr/>
            <p:nvPr/>
          </p:nvSpPr>
          <p:spPr>
            <a:xfrm>
              <a:off x="395100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4"/>
            <p:cNvSpPr/>
            <p:nvPr/>
          </p:nvSpPr>
          <p:spPr>
            <a:xfrm>
              <a:off x="396714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5"/>
            <p:cNvSpPr/>
            <p:nvPr/>
          </p:nvSpPr>
          <p:spPr>
            <a:xfrm>
              <a:off x="398328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6"/>
            <p:cNvSpPr/>
            <p:nvPr/>
          </p:nvSpPr>
          <p:spPr>
            <a:xfrm>
              <a:off x="399942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7"/>
            <p:cNvSpPr/>
            <p:nvPr/>
          </p:nvSpPr>
          <p:spPr>
            <a:xfrm>
              <a:off x="401556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8"/>
            <p:cNvSpPr/>
            <p:nvPr/>
          </p:nvSpPr>
          <p:spPr>
            <a:xfrm>
              <a:off x="403170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39"/>
            <p:cNvSpPr/>
            <p:nvPr/>
          </p:nvSpPr>
          <p:spPr>
            <a:xfrm>
              <a:off x="404784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0"/>
            <p:cNvSpPr/>
            <p:nvPr/>
          </p:nvSpPr>
          <p:spPr>
            <a:xfrm>
              <a:off x="406398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1"/>
            <p:cNvSpPr/>
            <p:nvPr/>
          </p:nvSpPr>
          <p:spPr>
            <a:xfrm>
              <a:off x="408012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2"/>
            <p:cNvSpPr/>
            <p:nvPr/>
          </p:nvSpPr>
          <p:spPr>
            <a:xfrm>
              <a:off x="409626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3"/>
            <p:cNvSpPr/>
            <p:nvPr/>
          </p:nvSpPr>
          <p:spPr>
            <a:xfrm>
              <a:off x="411240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4"/>
            <p:cNvSpPr/>
            <p:nvPr/>
          </p:nvSpPr>
          <p:spPr>
            <a:xfrm>
              <a:off x="412854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5"/>
            <p:cNvSpPr/>
            <p:nvPr/>
          </p:nvSpPr>
          <p:spPr>
            <a:xfrm>
              <a:off x="414468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6"/>
            <p:cNvSpPr/>
            <p:nvPr/>
          </p:nvSpPr>
          <p:spPr>
            <a:xfrm>
              <a:off x="416082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7"/>
            <p:cNvSpPr/>
            <p:nvPr/>
          </p:nvSpPr>
          <p:spPr>
            <a:xfrm>
              <a:off x="417696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8"/>
            <p:cNvSpPr/>
            <p:nvPr/>
          </p:nvSpPr>
          <p:spPr>
            <a:xfrm>
              <a:off x="419310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49"/>
            <p:cNvSpPr/>
            <p:nvPr/>
          </p:nvSpPr>
          <p:spPr>
            <a:xfrm>
              <a:off x="420925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0"/>
            <p:cNvSpPr/>
            <p:nvPr/>
          </p:nvSpPr>
          <p:spPr>
            <a:xfrm>
              <a:off x="422539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1"/>
            <p:cNvSpPr/>
            <p:nvPr/>
          </p:nvSpPr>
          <p:spPr>
            <a:xfrm>
              <a:off x="424153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2"/>
            <p:cNvSpPr/>
            <p:nvPr/>
          </p:nvSpPr>
          <p:spPr>
            <a:xfrm>
              <a:off x="425767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3"/>
            <p:cNvSpPr/>
            <p:nvPr/>
          </p:nvSpPr>
          <p:spPr>
            <a:xfrm>
              <a:off x="427381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4"/>
            <p:cNvSpPr/>
            <p:nvPr/>
          </p:nvSpPr>
          <p:spPr>
            <a:xfrm>
              <a:off x="428995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5"/>
            <p:cNvSpPr/>
            <p:nvPr/>
          </p:nvSpPr>
          <p:spPr>
            <a:xfrm>
              <a:off x="430609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6"/>
            <p:cNvSpPr/>
            <p:nvPr/>
          </p:nvSpPr>
          <p:spPr>
            <a:xfrm>
              <a:off x="432223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7"/>
            <p:cNvSpPr/>
            <p:nvPr/>
          </p:nvSpPr>
          <p:spPr>
            <a:xfrm>
              <a:off x="433837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8"/>
            <p:cNvSpPr/>
            <p:nvPr/>
          </p:nvSpPr>
          <p:spPr>
            <a:xfrm>
              <a:off x="435451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59"/>
            <p:cNvSpPr/>
            <p:nvPr/>
          </p:nvSpPr>
          <p:spPr>
            <a:xfrm>
              <a:off x="437065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0"/>
            <p:cNvSpPr/>
            <p:nvPr/>
          </p:nvSpPr>
          <p:spPr>
            <a:xfrm>
              <a:off x="438679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1"/>
            <p:cNvSpPr/>
            <p:nvPr/>
          </p:nvSpPr>
          <p:spPr>
            <a:xfrm>
              <a:off x="440293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2"/>
            <p:cNvSpPr/>
            <p:nvPr/>
          </p:nvSpPr>
          <p:spPr>
            <a:xfrm>
              <a:off x="441907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3"/>
            <p:cNvSpPr/>
            <p:nvPr/>
          </p:nvSpPr>
          <p:spPr>
            <a:xfrm>
              <a:off x="443521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4"/>
            <p:cNvSpPr/>
            <p:nvPr/>
          </p:nvSpPr>
          <p:spPr>
            <a:xfrm>
              <a:off x="445135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5"/>
            <p:cNvSpPr/>
            <p:nvPr/>
          </p:nvSpPr>
          <p:spPr>
            <a:xfrm>
              <a:off x="446749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6"/>
            <p:cNvSpPr/>
            <p:nvPr/>
          </p:nvSpPr>
          <p:spPr>
            <a:xfrm>
              <a:off x="448363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7"/>
            <p:cNvSpPr/>
            <p:nvPr/>
          </p:nvSpPr>
          <p:spPr>
            <a:xfrm>
              <a:off x="449977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8"/>
            <p:cNvSpPr/>
            <p:nvPr/>
          </p:nvSpPr>
          <p:spPr>
            <a:xfrm>
              <a:off x="451591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69"/>
            <p:cNvSpPr/>
            <p:nvPr/>
          </p:nvSpPr>
          <p:spPr>
            <a:xfrm>
              <a:off x="453205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0"/>
            <p:cNvSpPr/>
            <p:nvPr/>
          </p:nvSpPr>
          <p:spPr>
            <a:xfrm>
              <a:off x="454819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1"/>
            <p:cNvSpPr/>
            <p:nvPr/>
          </p:nvSpPr>
          <p:spPr>
            <a:xfrm>
              <a:off x="456434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2"/>
            <p:cNvSpPr/>
            <p:nvPr/>
          </p:nvSpPr>
          <p:spPr>
            <a:xfrm>
              <a:off x="458048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3"/>
            <p:cNvSpPr/>
            <p:nvPr/>
          </p:nvSpPr>
          <p:spPr>
            <a:xfrm>
              <a:off x="459662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4"/>
            <p:cNvSpPr/>
            <p:nvPr/>
          </p:nvSpPr>
          <p:spPr>
            <a:xfrm>
              <a:off x="461276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5"/>
            <p:cNvSpPr/>
            <p:nvPr/>
          </p:nvSpPr>
          <p:spPr>
            <a:xfrm>
              <a:off x="462890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6"/>
            <p:cNvSpPr/>
            <p:nvPr/>
          </p:nvSpPr>
          <p:spPr>
            <a:xfrm>
              <a:off x="464504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7"/>
            <p:cNvSpPr/>
            <p:nvPr/>
          </p:nvSpPr>
          <p:spPr>
            <a:xfrm>
              <a:off x="466118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8"/>
            <p:cNvSpPr/>
            <p:nvPr/>
          </p:nvSpPr>
          <p:spPr>
            <a:xfrm>
              <a:off x="467732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79"/>
            <p:cNvSpPr/>
            <p:nvPr/>
          </p:nvSpPr>
          <p:spPr>
            <a:xfrm>
              <a:off x="469346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0"/>
            <p:cNvSpPr/>
            <p:nvPr/>
          </p:nvSpPr>
          <p:spPr>
            <a:xfrm>
              <a:off x="470960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1"/>
            <p:cNvSpPr/>
            <p:nvPr/>
          </p:nvSpPr>
          <p:spPr>
            <a:xfrm>
              <a:off x="472574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2"/>
            <p:cNvSpPr/>
            <p:nvPr/>
          </p:nvSpPr>
          <p:spPr>
            <a:xfrm>
              <a:off x="474188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3"/>
            <p:cNvSpPr/>
            <p:nvPr/>
          </p:nvSpPr>
          <p:spPr>
            <a:xfrm>
              <a:off x="475802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4"/>
            <p:cNvSpPr/>
            <p:nvPr/>
          </p:nvSpPr>
          <p:spPr>
            <a:xfrm>
              <a:off x="477416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5"/>
            <p:cNvSpPr/>
            <p:nvPr/>
          </p:nvSpPr>
          <p:spPr>
            <a:xfrm>
              <a:off x="479030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6"/>
            <p:cNvSpPr/>
            <p:nvPr/>
          </p:nvSpPr>
          <p:spPr>
            <a:xfrm>
              <a:off x="480644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7"/>
            <p:cNvSpPr/>
            <p:nvPr/>
          </p:nvSpPr>
          <p:spPr>
            <a:xfrm>
              <a:off x="482258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8"/>
            <p:cNvSpPr/>
            <p:nvPr/>
          </p:nvSpPr>
          <p:spPr>
            <a:xfrm>
              <a:off x="483872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89"/>
            <p:cNvSpPr/>
            <p:nvPr/>
          </p:nvSpPr>
          <p:spPr>
            <a:xfrm>
              <a:off x="485486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0"/>
            <p:cNvSpPr/>
            <p:nvPr/>
          </p:nvSpPr>
          <p:spPr>
            <a:xfrm>
              <a:off x="487100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1"/>
            <p:cNvSpPr/>
            <p:nvPr/>
          </p:nvSpPr>
          <p:spPr>
            <a:xfrm>
              <a:off x="488714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2"/>
            <p:cNvSpPr/>
            <p:nvPr/>
          </p:nvSpPr>
          <p:spPr>
            <a:xfrm>
              <a:off x="490329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3"/>
            <p:cNvSpPr/>
            <p:nvPr/>
          </p:nvSpPr>
          <p:spPr>
            <a:xfrm>
              <a:off x="491943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4"/>
            <p:cNvSpPr/>
            <p:nvPr/>
          </p:nvSpPr>
          <p:spPr>
            <a:xfrm>
              <a:off x="493557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5"/>
            <p:cNvSpPr/>
            <p:nvPr/>
          </p:nvSpPr>
          <p:spPr>
            <a:xfrm>
              <a:off x="495171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6"/>
            <p:cNvSpPr/>
            <p:nvPr/>
          </p:nvSpPr>
          <p:spPr>
            <a:xfrm>
              <a:off x="496785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7"/>
            <p:cNvSpPr/>
            <p:nvPr/>
          </p:nvSpPr>
          <p:spPr>
            <a:xfrm>
              <a:off x="498399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8"/>
            <p:cNvSpPr/>
            <p:nvPr/>
          </p:nvSpPr>
          <p:spPr>
            <a:xfrm>
              <a:off x="500013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499"/>
            <p:cNvSpPr/>
            <p:nvPr/>
          </p:nvSpPr>
          <p:spPr>
            <a:xfrm>
              <a:off x="501627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0"/>
            <p:cNvSpPr/>
            <p:nvPr/>
          </p:nvSpPr>
          <p:spPr>
            <a:xfrm>
              <a:off x="503241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1"/>
            <p:cNvSpPr/>
            <p:nvPr/>
          </p:nvSpPr>
          <p:spPr>
            <a:xfrm>
              <a:off x="504855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2"/>
            <p:cNvSpPr/>
            <p:nvPr/>
          </p:nvSpPr>
          <p:spPr>
            <a:xfrm>
              <a:off x="506469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3"/>
            <p:cNvSpPr/>
            <p:nvPr/>
          </p:nvSpPr>
          <p:spPr>
            <a:xfrm>
              <a:off x="508083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4"/>
            <p:cNvSpPr/>
            <p:nvPr/>
          </p:nvSpPr>
          <p:spPr>
            <a:xfrm>
              <a:off x="509697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5"/>
            <p:cNvSpPr/>
            <p:nvPr/>
          </p:nvSpPr>
          <p:spPr>
            <a:xfrm>
              <a:off x="511311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6"/>
            <p:cNvSpPr/>
            <p:nvPr/>
          </p:nvSpPr>
          <p:spPr>
            <a:xfrm>
              <a:off x="512925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7"/>
            <p:cNvSpPr/>
            <p:nvPr/>
          </p:nvSpPr>
          <p:spPr>
            <a:xfrm>
              <a:off x="514539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8"/>
            <p:cNvSpPr/>
            <p:nvPr/>
          </p:nvSpPr>
          <p:spPr>
            <a:xfrm>
              <a:off x="516153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09"/>
            <p:cNvSpPr/>
            <p:nvPr/>
          </p:nvSpPr>
          <p:spPr>
            <a:xfrm>
              <a:off x="517767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0"/>
            <p:cNvSpPr/>
            <p:nvPr/>
          </p:nvSpPr>
          <p:spPr>
            <a:xfrm>
              <a:off x="519381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1"/>
            <p:cNvSpPr/>
            <p:nvPr/>
          </p:nvSpPr>
          <p:spPr>
            <a:xfrm>
              <a:off x="520995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2"/>
            <p:cNvSpPr/>
            <p:nvPr/>
          </p:nvSpPr>
          <p:spPr>
            <a:xfrm>
              <a:off x="522609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3"/>
            <p:cNvSpPr/>
            <p:nvPr/>
          </p:nvSpPr>
          <p:spPr>
            <a:xfrm>
              <a:off x="524224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4"/>
            <p:cNvSpPr/>
            <p:nvPr/>
          </p:nvSpPr>
          <p:spPr>
            <a:xfrm>
              <a:off x="525838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5"/>
            <p:cNvSpPr/>
            <p:nvPr/>
          </p:nvSpPr>
          <p:spPr>
            <a:xfrm>
              <a:off x="527452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6"/>
            <p:cNvSpPr/>
            <p:nvPr/>
          </p:nvSpPr>
          <p:spPr>
            <a:xfrm>
              <a:off x="529066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7"/>
            <p:cNvSpPr/>
            <p:nvPr/>
          </p:nvSpPr>
          <p:spPr>
            <a:xfrm>
              <a:off x="530680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8"/>
            <p:cNvSpPr/>
            <p:nvPr/>
          </p:nvSpPr>
          <p:spPr>
            <a:xfrm>
              <a:off x="532294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19"/>
            <p:cNvSpPr/>
            <p:nvPr/>
          </p:nvSpPr>
          <p:spPr>
            <a:xfrm>
              <a:off x="533908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0"/>
            <p:cNvSpPr/>
            <p:nvPr/>
          </p:nvSpPr>
          <p:spPr>
            <a:xfrm>
              <a:off x="535522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1"/>
            <p:cNvSpPr/>
            <p:nvPr/>
          </p:nvSpPr>
          <p:spPr>
            <a:xfrm>
              <a:off x="537136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2"/>
            <p:cNvSpPr/>
            <p:nvPr/>
          </p:nvSpPr>
          <p:spPr>
            <a:xfrm>
              <a:off x="538750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3"/>
            <p:cNvSpPr/>
            <p:nvPr/>
          </p:nvSpPr>
          <p:spPr>
            <a:xfrm>
              <a:off x="540364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4"/>
            <p:cNvSpPr/>
            <p:nvPr/>
          </p:nvSpPr>
          <p:spPr>
            <a:xfrm>
              <a:off x="541978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5"/>
            <p:cNvSpPr/>
            <p:nvPr/>
          </p:nvSpPr>
          <p:spPr>
            <a:xfrm>
              <a:off x="543592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6"/>
            <p:cNvSpPr/>
            <p:nvPr/>
          </p:nvSpPr>
          <p:spPr>
            <a:xfrm>
              <a:off x="545206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7"/>
            <p:cNvSpPr/>
            <p:nvPr/>
          </p:nvSpPr>
          <p:spPr>
            <a:xfrm>
              <a:off x="546820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8"/>
            <p:cNvSpPr/>
            <p:nvPr/>
          </p:nvSpPr>
          <p:spPr>
            <a:xfrm>
              <a:off x="548434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29"/>
            <p:cNvSpPr/>
            <p:nvPr/>
          </p:nvSpPr>
          <p:spPr>
            <a:xfrm>
              <a:off x="550048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0"/>
            <p:cNvSpPr/>
            <p:nvPr/>
          </p:nvSpPr>
          <p:spPr>
            <a:xfrm>
              <a:off x="551662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1"/>
            <p:cNvSpPr/>
            <p:nvPr/>
          </p:nvSpPr>
          <p:spPr>
            <a:xfrm>
              <a:off x="553276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2"/>
            <p:cNvSpPr/>
            <p:nvPr/>
          </p:nvSpPr>
          <p:spPr>
            <a:xfrm>
              <a:off x="554890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3"/>
            <p:cNvSpPr/>
            <p:nvPr/>
          </p:nvSpPr>
          <p:spPr>
            <a:xfrm>
              <a:off x="556504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4"/>
            <p:cNvSpPr/>
            <p:nvPr/>
          </p:nvSpPr>
          <p:spPr>
            <a:xfrm>
              <a:off x="5581189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5"/>
            <p:cNvSpPr/>
            <p:nvPr/>
          </p:nvSpPr>
          <p:spPr>
            <a:xfrm>
              <a:off x="559733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6"/>
            <p:cNvSpPr/>
            <p:nvPr/>
          </p:nvSpPr>
          <p:spPr>
            <a:xfrm>
              <a:off x="5613470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7"/>
            <p:cNvSpPr/>
            <p:nvPr/>
          </p:nvSpPr>
          <p:spPr>
            <a:xfrm>
              <a:off x="562961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8"/>
            <p:cNvSpPr/>
            <p:nvPr/>
          </p:nvSpPr>
          <p:spPr>
            <a:xfrm>
              <a:off x="5645751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39"/>
            <p:cNvSpPr/>
            <p:nvPr/>
          </p:nvSpPr>
          <p:spPr>
            <a:xfrm>
              <a:off x="566189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0"/>
            <p:cNvSpPr/>
            <p:nvPr/>
          </p:nvSpPr>
          <p:spPr>
            <a:xfrm>
              <a:off x="5678032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1"/>
            <p:cNvSpPr/>
            <p:nvPr/>
          </p:nvSpPr>
          <p:spPr>
            <a:xfrm>
              <a:off x="569417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2"/>
            <p:cNvSpPr/>
            <p:nvPr/>
          </p:nvSpPr>
          <p:spPr>
            <a:xfrm>
              <a:off x="5710313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3"/>
            <p:cNvSpPr/>
            <p:nvPr/>
          </p:nvSpPr>
          <p:spPr>
            <a:xfrm>
              <a:off x="572645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4"/>
            <p:cNvSpPr/>
            <p:nvPr/>
          </p:nvSpPr>
          <p:spPr>
            <a:xfrm>
              <a:off x="5742594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5"/>
            <p:cNvSpPr/>
            <p:nvPr/>
          </p:nvSpPr>
          <p:spPr>
            <a:xfrm>
              <a:off x="575873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6"/>
            <p:cNvSpPr/>
            <p:nvPr/>
          </p:nvSpPr>
          <p:spPr>
            <a:xfrm>
              <a:off x="5774875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7"/>
            <p:cNvSpPr/>
            <p:nvPr/>
          </p:nvSpPr>
          <p:spPr>
            <a:xfrm>
              <a:off x="579101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8"/>
            <p:cNvSpPr/>
            <p:nvPr/>
          </p:nvSpPr>
          <p:spPr>
            <a:xfrm>
              <a:off x="580715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49"/>
            <p:cNvSpPr/>
            <p:nvPr/>
          </p:nvSpPr>
          <p:spPr>
            <a:xfrm>
              <a:off x="5823296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0"/>
            <p:cNvSpPr/>
            <p:nvPr/>
          </p:nvSpPr>
          <p:spPr>
            <a:xfrm>
              <a:off x="583943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1"/>
            <p:cNvSpPr/>
            <p:nvPr/>
          </p:nvSpPr>
          <p:spPr>
            <a:xfrm>
              <a:off x="5855577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2"/>
            <p:cNvSpPr/>
            <p:nvPr/>
          </p:nvSpPr>
          <p:spPr>
            <a:xfrm>
              <a:off x="5871718" y="5839946"/>
              <a:ext cx="16140" cy="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3"/>
            <p:cNvSpPr/>
            <p:nvPr/>
          </p:nvSpPr>
          <p:spPr>
            <a:xfrm>
              <a:off x="6177265" y="1857129"/>
              <a:ext cx="2343596" cy="17426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l554"/>
            <p:cNvSpPr/>
            <p:nvPr/>
          </p:nvSpPr>
          <p:spPr>
            <a:xfrm>
              <a:off x="6177265" y="3520522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5"/>
            <p:cNvSpPr/>
            <p:nvPr/>
          </p:nvSpPr>
          <p:spPr>
            <a:xfrm>
              <a:off x="6177265" y="2985325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6"/>
            <p:cNvSpPr/>
            <p:nvPr/>
          </p:nvSpPr>
          <p:spPr>
            <a:xfrm>
              <a:off x="6177265" y="2450128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7"/>
            <p:cNvSpPr/>
            <p:nvPr/>
          </p:nvSpPr>
          <p:spPr>
            <a:xfrm>
              <a:off x="6177265" y="1914931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  <a:lnTo>
                    <a:pt x="234359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rc558"/>
            <p:cNvSpPr/>
            <p:nvPr/>
          </p:nvSpPr>
          <p:spPr>
            <a:xfrm>
              <a:off x="6283793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59"/>
            <p:cNvSpPr/>
            <p:nvPr/>
          </p:nvSpPr>
          <p:spPr>
            <a:xfrm>
              <a:off x="6299933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0"/>
            <p:cNvSpPr/>
            <p:nvPr/>
          </p:nvSpPr>
          <p:spPr>
            <a:xfrm>
              <a:off x="6316073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1"/>
            <p:cNvSpPr/>
            <p:nvPr/>
          </p:nvSpPr>
          <p:spPr>
            <a:xfrm>
              <a:off x="6332214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2"/>
            <p:cNvSpPr/>
            <p:nvPr/>
          </p:nvSpPr>
          <p:spPr>
            <a:xfrm>
              <a:off x="6348354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3"/>
            <p:cNvSpPr/>
            <p:nvPr/>
          </p:nvSpPr>
          <p:spPr>
            <a:xfrm>
              <a:off x="6364495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4"/>
            <p:cNvSpPr/>
            <p:nvPr/>
          </p:nvSpPr>
          <p:spPr>
            <a:xfrm>
              <a:off x="6380635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5"/>
            <p:cNvSpPr/>
            <p:nvPr/>
          </p:nvSpPr>
          <p:spPr>
            <a:xfrm>
              <a:off x="6396776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6"/>
            <p:cNvSpPr/>
            <p:nvPr/>
          </p:nvSpPr>
          <p:spPr>
            <a:xfrm>
              <a:off x="6412916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7"/>
            <p:cNvSpPr/>
            <p:nvPr/>
          </p:nvSpPr>
          <p:spPr>
            <a:xfrm>
              <a:off x="6429057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8"/>
            <p:cNvSpPr/>
            <p:nvPr/>
          </p:nvSpPr>
          <p:spPr>
            <a:xfrm>
              <a:off x="6445197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69"/>
            <p:cNvSpPr/>
            <p:nvPr/>
          </p:nvSpPr>
          <p:spPr>
            <a:xfrm>
              <a:off x="6461338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0"/>
            <p:cNvSpPr/>
            <p:nvPr/>
          </p:nvSpPr>
          <p:spPr>
            <a:xfrm>
              <a:off x="6477478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1"/>
            <p:cNvSpPr/>
            <p:nvPr/>
          </p:nvSpPr>
          <p:spPr>
            <a:xfrm>
              <a:off x="6493619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2"/>
            <p:cNvSpPr/>
            <p:nvPr/>
          </p:nvSpPr>
          <p:spPr>
            <a:xfrm>
              <a:off x="6509759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3"/>
            <p:cNvSpPr/>
            <p:nvPr/>
          </p:nvSpPr>
          <p:spPr>
            <a:xfrm>
              <a:off x="6525900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4"/>
            <p:cNvSpPr/>
            <p:nvPr/>
          </p:nvSpPr>
          <p:spPr>
            <a:xfrm>
              <a:off x="6542040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5"/>
            <p:cNvSpPr/>
            <p:nvPr/>
          </p:nvSpPr>
          <p:spPr>
            <a:xfrm>
              <a:off x="6558180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6"/>
            <p:cNvSpPr/>
            <p:nvPr/>
          </p:nvSpPr>
          <p:spPr>
            <a:xfrm>
              <a:off x="6574321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7"/>
            <p:cNvSpPr/>
            <p:nvPr/>
          </p:nvSpPr>
          <p:spPr>
            <a:xfrm>
              <a:off x="6590461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8"/>
            <p:cNvSpPr/>
            <p:nvPr/>
          </p:nvSpPr>
          <p:spPr>
            <a:xfrm>
              <a:off x="6606602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79"/>
            <p:cNvSpPr/>
            <p:nvPr/>
          </p:nvSpPr>
          <p:spPr>
            <a:xfrm>
              <a:off x="6622742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0"/>
            <p:cNvSpPr/>
            <p:nvPr/>
          </p:nvSpPr>
          <p:spPr>
            <a:xfrm>
              <a:off x="6638883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1"/>
            <p:cNvSpPr/>
            <p:nvPr/>
          </p:nvSpPr>
          <p:spPr>
            <a:xfrm>
              <a:off x="6655023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2"/>
            <p:cNvSpPr/>
            <p:nvPr/>
          </p:nvSpPr>
          <p:spPr>
            <a:xfrm>
              <a:off x="6671164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3"/>
            <p:cNvSpPr/>
            <p:nvPr/>
          </p:nvSpPr>
          <p:spPr>
            <a:xfrm>
              <a:off x="6687304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4"/>
            <p:cNvSpPr/>
            <p:nvPr/>
          </p:nvSpPr>
          <p:spPr>
            <a:xfrm>
              <a:off x="6703445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5"/>
            <p:cNvSpPr/>
            <p:nvPr/>
          </p:nvSpPr>
          <p:spPr>
            <a:xfrm>
              <a:off x="6719585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6"/>
            <p:cNvSpPr/>
            <p:nvPr/>
          </p:nvSpPr>
          <p:spPr>
            <a:xfrm>
              <a:off x="6735726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7"/>
            <p:cNvSpPr/>
            <p:nvPr/>
          </p:nvSpPr>
          <p:spPr>
            <a:xfrm>
              <a:off x="6751866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8"/>
            <p:cNvSpPr/>
            <p:nvPr/>
          </p:nvSpPr>
          <p:spPr>
            <a:xfrm>
              <a:off x="6768007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89"/>
            <p:cNvSpPr/>
            <p:nvPr/>
          </p:nvSpPr>
          <p:spPr>
            <a:xfrm>
              <a:off x="6784147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0"/>
            <p:cNvSpPr/>
            <p:nvPr/>
          </p:nvSpPr>
          <p:spPr>
            <a:xfrm>
              <a:off x="6800288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1"/>
            <p:cNvSpPr/>
            <p:nvPr/>
          </p:nvSpPr>
          <p:spPr>
            <a:xfrm>
              <a:off x="6816428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2"/>
            <p:cNvSpPr/>
            <p:nvPr/>
          </p:nvSpPr>
          <p:spPr>
            <a:xfrm>
              <a:off x="6832568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3"/>
            <p:cNvSpPr/>
            <p:nvPr/>
          </p:nvSpPr>
          <p:spPr>
            <a:xfrm>
              <a:off x="6848709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4"/>
            <p:cNvSpPr/>
            <p:nvPr/>
          </p:nvSpPr>
          <p:spPr>
            <a:xfrm>
              <a:off x="6864849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5"/>
            <p:cNvSpPr/>
            <p:nvPr/>
          </p:nvSpPr>
          <p:spPr>
            <a:xfrm>
              <a:off x="6880990" y="3509818"/>
              <a:ext cx="16140" cy="107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6"/>
            <p:cNvSpPr/>
            <p:nvPr/>
          </p:nvSpPr>
          <p:spPr>
            <a:xfrm>
              <a:off x="6897130" y="3509818"/>
              <a:ext cx="16140" cy="107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7"/>
            <p:cNvSpPr/>
            <p:nvPr/>
          </p:nvSpPr>
          <p:spPr>
            <a:xfrm>
              <a:off x="6913271" y="3477706"/>
              <a:ext cx="16140" cy="4281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8"/>
            <p:cNvSpPr/>
            <p:nvPr/>
          </p:nvSpPr>
          <p:spPr>
            <a:xfrm>
              <a:off x="6929411" y="3499114"/>
              <a:ext cx="16140" cy="2140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599"/>
            <p:cNvSpPr/>
            <p:nvPr/>
          </p:nvSpPr>
          <p:spPr>
            <a:xfrm>
              <a:off x="6945552" y="3456298"/>
              <a:ext cx="16140" cy="6422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0"/>
            <p:cNvSpPr/>
            <p:nvPr/>
          </p:nvSpPr>
          <p:spPr>
            <a:xfrm>
              <a:off x="6961692" y="3499114"/>
              <a:ext cx="16140" cy="2140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1"/>
            <p:cNvSpPr/>
            <p:nvPr/>
          </p:nvSpPr>
          <p:spPr>
            <a:xfrm>
              <a:off x="6977833" y="3488410"/>
              <a:ext cx="16140" cy="321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2"/>
            <p:cNvSpPr/>
            <p:nvPr/>
          </p:nvSpPr>
          <p:spPr>
            <a:xfrm>
              <a:off x="6993973" y="3445594"/>
              <a:ext cx="16140" cy="749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3"/>
            <p:cNvSpPr/>
            <p:nvPr/>
          </p:nvSpPr>
          <p:spPr>
            <a:xfrm>
              <a:off x="7010114" y="3499114"/>
              <a:ext cx="16140" cy="2140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4"/>
            <p:cNvSpPr/>
            <p:nvPr/>
          </p:nvSpPr>
          <p:spPr>
            <a:xfrm>
              <a:off x="7026254" y="3477706"/>
              <a:ext cx="16140" cy="4281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5"/>
            <p:cNvSpPr/>
            <p:nvPr/>
          </p:nvSpPr>
          <p:spPr>
            <a:xfrm>
              <a:off x="7042395" y="3488410"/>
              <a:ext cx="16140" cy="321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6"/>
            <p:cNvSpPr/>
            <p:nvPr/>
          </p:nvSpPr>
          <p:spPr>
            <a:xfrm>
              <a:off x="7058535" y="3477706"/>
              <a:ext cx="16140" cy="4281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7"/>
            <p:cNvSpPr/>
            <p:nvPr/>
          </p:nvSpPr>
          <p:spPr>
            <a:xfrm>
              <a:off x="7074675" y="3467002"/>
              <a:ext cx="16140" cy="5351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8"/>
            <p:cNvSpPr/>
            <p:nvPr/>
          </p:nvSpPr>
          <p:spPr>
            <a:xfrm>
              <a:off x="7090816" y="3338555"/>
              <a:ext cx="16140" cy="1819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09"/>
            <p:cNvSpPr/>
            <p:nvPr/>
          </p:nvSpPr>
          <p:spPr>
            <a:xfrm>
              <a:off x="7106956" y="3402779"/>
              <a:ext cx="16140" cy="11774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0"/>
            <p:cNvSpPr/>
            <p:nvPr/>
          </p:nvSpPr>
          <p:spPr>
            <a:xfrm>
              <a:off x="7123097" y="3317147"/>
              <a:ext cx="16140" cy="20337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1"/>
            <p:cNvSpPr/>
            <p:nvPr/>
          </p:nvSpPr>
          <p:spPr>
            <a:xfrm>
              <a:off x="7139237" y="3317147"/>
              <a:ext cx="16140" cy="20337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2"/>
            <p:cNvSpPr/>
            <p:nvPr/>
          </p:nvSpPr>
          <p:spPr>
            <a:xfrm>
              <a:off x="7155378" y="3424187"/>
              <a:ext cx="16140" cy="9633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3"/>
            <p:cNvSpPr/>
            <p:nvPr/>
          </p:nvSpPr>
          <p:spPr>
            <a:xfrm>
              <a:off x="7171518" y="3263627"/>
              <a:ext cx="16140" cy="25689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4"/>
            <p:cNvSpPr/>
            <p:nvPr/>
          </p:nvSpPr>
          <p:spPr>
            <a:xfrm>
              <a:off x="7187659" y="3220812"/>
              <a:ext cx="16140" cy="29971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5"/>
            <p:cNvSpPr/>
            <p:nvPr/>
          </p:nvSpPr>
          <p:spPr>
            <a:xfrm>
              <a:off x="7203799" y="3306443"/>
              <a:ext cx="16140" cy="21407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6"/>
            <p:cNvSpPr/>
            <p:nvPr/>
          </p:nvSpPr>
          <p:spPr>
            <a:xfrm>
              <a:off x="7219940" y="3220812"/>
              <a:ext cx="16140" cy="29971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7"/>
            <p:cNvSpPr/>
            <p:nvPr/>
          </p:nvSpPr>
          <p:spPr>
            <a:xfrm>
              <a:off x="7236080" y="3113772"/>
              <a:ext cx="16140" cy="4067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8"/>
            <p:cNvSpPr/>
            <p:nvPr/>
          </p:nvSpPr>
          <p:spPr>
            <a:xfrm>
              <a:off x="7252221" y="3113772"/>
              <a:ext cx="16140" cy="4067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19"/>
            <p:cNvSpPr/>
            <p:nvPr/>
          </p:nvSpPr>
          <p:spPr>
            <a:xfrm>
              <a:off x="7268361" y="3070957"/>
              <a:ext cx="16140" cy="44956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0"/>
            <p:cNvSpPr/>
            <p:nvPr/>
          </p:nvSpPr>
          <p:spPr>
            <a:xfrm>
              <a:off x="7284502" y="3017437"/>
              <a:ext cx="16140" cy="5030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1"/>
            <p:cNvSpPr/>
            <p:nvPr/>
          </p:nvSpPr>
          <p:spPr>
            <a:xfrm>
              <a:off x="7300642" y="3177996"/>
              <a:ext cx="16140" cy="34252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2"/>
            <p:cNvSpPr/>
            <p:nvPr/>
          </p:nvSpPr>
          <p:spPr>
            <a:xfrm>
              <a:off x="7316783" y="3199404"/>
              <a:ext cx="16140" cy="32111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3"/>
            <p:cNvSpPr/>
            <p:nvPr/>
          </p:nvSpPr>
          <p:spPr>
            <a:xfrm>
              <a:off x="7332923" y="3359963"/>
              <a:ext cx="16140" cy="16055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4"/>
            <p:cNvSpPr/>
            <p:nvPr/>
          </p:nvSpPr>
          <p:spPr>
            <a:xfrm>
              <a:off x="7349063" y="3124476"/>
              <a:ext cx="16140" cy="39604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5"/>
            <p:cNvSpPr/>
            <p:nvPr/>
          </p:nvSpPr>
          <p:spPr>
            <a:xfrm>
              <a:off x="7365204" y="3070957"/>
              <a:ext cx="16140" cy="44956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6"/>
            <p:cNvSpPr/>
            <p:nvPr/>
          </p:nvSpPr>
          <p:spPr>
            <a:xfrm>
              <a:off x="7381344" y="3199404"/>
              <a:ext cx="16140" cy="32111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7"/>
            <p:cNvSpPr/>
            <p:nvPr/>
          </p:nvSpPr>
          <p:spPr>
            <a:xfrm>
              <a:off x="7397485" y="3167292"/>
              <a:ext cx="16140" cy="35323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8"/>
            <p:cNvSpPr/>
            <p:nvPr/>
          </p:nvSpPr>
          <p:spPr>
            <a:xfrm>
              <a:off x="7413625" y="3220812"/>
              <a:ext cx="16140" cy="29971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29"/>
            <p:cNvSpPr/>
            <p:nvPr/>
          </p:nvSpPr>
          <p:spPr>
            <a:xfrm>
              <a:off x="7429766" y="3295739"/>
              <a:ext cx="16140" cy="22478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0"/>
            <p:cNvSpPr/>
            <p:nvPr/>
          </p:nvSpPr>
          <p:spPr>
            <a:xfrm>
              <a:off x="7445906" y="3381371"/>
              <a:ext cx="16140" cy="13915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1"/>
            <p:cNvSpPr/>
            <p:nvPr/>
          </p:nvSpPr>
          <p:spPr>
            <a:xfrm>
              <a:off x="7462047" y="3370667"/>
              <a:ext cx="16140" cy="1498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2"/>
            <p:cNvSpPr/>
            <p:nvPr/>
          </p:nvSpPr>
          <p:spPr>
            <a:xfrm>
              <a:off x="7478187" y="3285035"/>
              <a:ext cx="16140" cy="2354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3"/>
            <p:cNvSpPr/>
            <p:nvPr/>
          </p:nvSpPr>
          <p:spPr>
            <a:xfrm>
              <a:off x="7494328" y="3370667"/>
              <a:ext cx="16140" cy="1498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4"/>
            <p:cNvSpPr/>
            <p:nvPr/>
          </p:nvSpPr>
          <p:spPr>
            <a:xfrm>
              <a:off x="7510468" y="3424187"/>
              <a:ext cx="16140" cy="9633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5"/>
            <p:cNvSpPr/>
            <p:nvPr/>
          </p:nvSpPr>
          <p:spPr>
            <a:xfrm>
              <a:off x="7526609" y="3445594"/>
              <a:ext cx="16140" cy="749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6"/>
            <p:cNvSpPr/>
            <p:nvPr/>
          </p:nvSpPr>
          <p:spPr>
            <a:xfrm>
              <a:off x="7542749" y="3456298"/>
              <a:ext cx="16140" cy="6422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7"/>
            <p:cNvSpPr/>
            <p:nvPr/>
          </p:nvSpPr>
          <p:spPr>
            <a:xfrm>
              <a:off x="7558890" y="3499114"/>
              <a:ext cx="16140" cy="2140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8"/>
            <p:cNvSpPr/>
            <p:nvPr/>
          </p:nvSpPr>
          <p:spPr>
            <a:xfrm>
              <a:off x="7575030" y="3392075"/>
              <a:ext cx="16140" cy="1284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39"/>
            <p:cNvSpPr/>
            <p:nvPr/>
          </p:nvSpPr>
          <p:spPr>
            <a:xfrm>
              <a:off x="7591170" y="3349259"/>
              <a:ext cx="16140" cy="17126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0"/>
            <p:cNvSpPr/>
            <p:nvPr/>
          </p:nvSpPr>
          <p:spPr>
            <a:xfrm>
              <a:off x="7607311" y="3349259"/>
              <a:ext cx="16140" cy="17126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1"/>
            <p:cNvSpPr/>
            <p:nvPr/>
          </p:nvSpPr>
          <p:spPr>
            <a:xfrm>
              <a:off x="7623451" y="3488410"/>
              <a:ext cx="16140" cy="321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2"/>
            <p:cNvSpPr/>
            <p:nvPr/>
          </p:nvSpPr>
          <p:spPr>
            <a:xfrm>
              <a:off x="7639592" y="3370667"/>
              <a:ext cx="16140" cy="1498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3"/>
            <p:cNvSpPr/>
            <p:nvPr/>
          </p:nvSpPr>
          <p:spPr>
            <a:xfrm>
              <a:off x="7655732" y="3467002"/>
              <a:ext cx="16140" cy="5351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4"/>
            <p:cNvSpPr/>
            <p:nvPr/>
          </p:nvSpPr>
          <p:spPr>
            <a:xfrm>
              <a:off x="7671873" y="3509818"/>
              <a:ext cx="16140" cy="107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5"/>
            <p:cNvSpPr/>
            <p:nvPr/>
          </p:nvSpPr>
          <p:spPr>
            <a:xfrm>
              <a:off x="7688013" y="3456298"/>
              <a:ext cx="16140" cy="6422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6"/>
            <p:cNvSpPr/>
            <p:nvPr/>
          </p:nvSpPr>
          <p:spPr>
            <a:xfrm>
              <a:off x="7704154" y="3509818"/>
              <a:ext cx="16140" cy="107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7"/>
            <p:cNvSpPr/>
            <p:nvPr/>
          </p:nvSpPr>
          <p:spPr>
            <a:xfrm>
              <a:off x="7720294" y="3477706"/>
              <a:ext cx="16140" cy="4281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8"/>
            <p:cNvSpPr/>
            <p:nvPr/>
          </p:nvSpPr>
          <p:spPr>
            <a:xfrm>
              <a:off x="7736435" y="3402779"/>
              <a:ext cx="16140" cy="11774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49"/>
            <p:cNvSpPr/>
            <p:nvPr/>
          </p:nvSpPr>
          <p:spPr>
            <a:xfrm>
              <a:off x="7752575" y="3488410"/>
              <a:ext cx="16140" cy="321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0"/>
            <p:cNvSpPr/>
            <p:nvPr/>
          </p:nvSpPr>
          <p:spPr>
            <a:xfrm>
              <a:off x="7768716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1"/>
            <p:cNvSpPr/>
            <p:nvPr/>
          </p:nvSpPr>
          <p:spPr>
            <a:xfrm>
              <a:off x="7784856" y="3467002"/>
              <a:ext cx="16140" cy="5351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2"/>
            <p:cNvSpPr/>
            <p:nvPr/>
          </p:nvSpPr>
          <p:spPr>
            <a:xfrm>
              <a:off x="7800997" y="3499114"/>
              <a:ext cx="16140" cy="2140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3"/>
            <p:cNvSpPr/>
            <p:nvPr/>
          </p:nvSpPr>
          <p:spPr>
            <a:xfrm>
              <a:off x="7817137" y="3509818"/>
              <a:ext cx="16140" cy="107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4"/>
            <p:cNvSpPr/>
            <p:nvPr/>
          </p:nvSpPr>
          <p:spPr>
            <a:xfrm>
              <a:off x="7833278" y="3456298"/>
              <a:ext cx="16140" cy="6422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5"/>
            <p:cNvSpPr/>
            <p:nvPr/>
          </p:nvSpPr>
          <p:spPr>
            <a:xfrm>
              <a:off x="7849418" y="3509818"/>
              <a:ext cx="16140" cy="107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6"/>
            <p:cNvSpPr/>
            <p:nvPr/>
          </p:nvSpPr>
          <p:spPr>
            <a:xfrm>
              <a:off x="7865558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7"/>
            <p:cNvSpPr/>
            <p:nvPr/>
          </p:nvSpPr>
          <p:spPr>
            <a:xfrm>
              <a:off x="7881699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8"/>
            <p:cNvSpPr/>
            <p:nvPr/>
          </p:nvSpPr>
          <p:spPr>
            <a:xfrm>
              <a:off x="7897839" y="3488410"/>
              <a:ext cx="16140" cy="321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59"/>
            <p:cNvSpPr/>
            <p:nvPr/>
          </p:nvSpPr>
          <p:spPr>
            <a:xfrm>
              <a:off x="7913980" y="3499114"/>
              <a:ext cx="16140" cy="2140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0"/>
            <p:cNvSpPr/>
            <p:nvPr/>
          </p:nvSpPr>
          <p:spPr>
            <a:xfrm>
              <a:off x="7930120" y="3488410"/>
              <a:ext cx="16140" cy="321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1"/>
            <p:cNvSpPr/>
            <p:nvPr/>
          </p:nvSpPr>
          <p:spPr>
            <a:xfrm>
              <a:off x="7946261" y="3499114"/>
              <a:ext cx="16140" cy="2140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2"/>
            <p:cNvSpPr/>
            <p:nvPr/>
          </p:nvSpPr>
          <p:spPr>
            <a:xfrm>
              <a:off x="7962401" y="3488410"/>
              <a:ext cx="16140" cy="321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3"/>
            <p:cNvSpPr/>
            <p:nvPr/>
          </p:nvSpPr>
          <p:spPr>
            <a:xfrm>
              <a:off x="7978542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4"/>
            <p:cNvSpPr/>
            <p:nvPr/>
          </p:nvSpPr>
          <p:spPr>
            <a:xfrm>
              <a:off x="7994682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5"/>
            <p:cNvSpPr/>
            <p:nvPr/>
          </p:nvSpPr>
          <p:spPr>
            <a:xfrm>
              <a:off x="8010823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6"/>
            <p:cNvSpPr/>
            <p:nvPr/>
          </p:nvSpPr>
          <p:spPr>
            <a:xfrm>
              <a:off x="8026963" y="3499114"/>
              <a:ext cx="16140" cy="2140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7"/>
            <p:cNvSpPr/>
            <p:nvPr/>
          </p:nvSpPr>
          <p:spPr>
            <a:xfrm>
              <a:off x="8043104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8"/>
            <p:cNvSpPr/>
            <p:nvPr/>
          </p:nvSpPr>
          <p:spPr>
            <a:xfrm>
              <a:off x="8059244" y="3509818"/>
              <a:ext cx="16140" cy="107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69"/>
            <p:cNvSpPr/>
            <p:nvPr/>
          </p:nvSpPr>
          <p:spPr>
            <a:xfrm>
              <a:off x="8075385" y="3509818"/>
              <a:ext cx="16140" cy="107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0"/>
            <p:cNvSpPr/>
            <p:nvPr/>
          </p:nvSpPr>
          <p:spPr>
            <a:xfrm>
              <a:off x="8091525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1"/>
            <p:cNvSpPr/>
            <p:nvPr/>
          </p:nvSpPr>
          <p:spPr>
            <a:xfrm>
              <a:off x="8107665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2"/>
            <p:cNvSpPr/>
            <p:nvPr/>
          </p:nvSpPr>
          <p:spPr>
            <a:xfrm>
              <a:off x="8123806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3"/>
            <p:cNvSpPr/>
            <p:nvPr/>
          </p:nvSpPr>
          <p:spPr>
            <a:xfrm>
              <a:off x="8139946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4"/>
            <p:cNvSpPr/>
            <p:nvPr/>
          </p:nvSpPr>
          <p:spPr>
            <a:xfrm>
              <a:off x="8156087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5"/>
            <p:cNvSpPr/>
            <p:nvPr/>
          </p:nvSpPr>
          <p:spPr>
            <a:xfrm>
              <a:off x="8172227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6"/>
            <p:cNvSpPr/>
            <p:nvPr/>
          </p:nvSpPr>
          <p:spPr>
            <a:xfrm>
              <a:off x="8188368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7"/>
            <p:cNvSpPr/>
            <p:nvPr/>
          </p:nvSpPr>
          <p:spPr>
            <a:xfrm>
              <a:off x="8204508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8"/>
            <p:cNvSpPr/>
            <p:nvPr/>
          </p:nvSpPr>
          <p:spPr>
            <a:xfrm>
              <a:off x="8220649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79"/>
            <p:cNvSpPr/>
            <p:nvPr/>
          </p:nvSpPr>
          <p:spPr>
            <a:xfrm>
              <a:off x="8236789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0"/>
            <p:cNvSpPr/>
            <p:nvPr/>
          </p:nvSpPr>
          <p:spPr>
            <a:xfrm>
              <a:off x="8252930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1"/>
            <p:cNvSpPr/>
            <p:nvPr/>
          </p:nvSpPr>
          <p:spPr>
            <a:xfrm>
              <a:off x="8269070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2"/>
            <p:cNvSpPr/>
            <p:nvPr/>
          </p:nvSpPr>
          <p:spPr>
            <a:xfrm>
              <a:off x="8285211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3"/>
            <p:cNvSpPr/>
            <p:nvPr/>
          </p:nvSpPr>
          <p:spPr>
            <a:xfrm>
              <a:off x="8301351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4"/>
            <p:cNvSpPr/>
            <p:nvPr/>
          </p:nvSpPr>
          <p:spPr>
            <a:xfrm>
              <a:off x="8317492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5"/>
            <p:cNvSpPr/>
            <p:nvPr/>
          </p:nvSpPr>
          <p:spPr>
            <a:xfrm>
              <a:off x="8333632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6"/>
            <p:cNvSpPr/>
            <p:nvPr/>
          </p:nvSpPr>
          <p:spPr>
            <a:xfrm>
              <a:off x="8349773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7"/>
            <p:cNvSpPr/>
            <p:nvPr/>
          </p:nvSpPr>
          <p:spPr>
            <a:xfrm>
              <a:off x="8365913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8"/>
            <p:cNvSpPr/>
            <p:nvPr/>
          </p:nvSpPr>
          <p:spPr>
            <a:xfrm>
              <a:off x="8382053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89"/>
            <p:cNvSpPr/>
            <p:nvPr/>
          </p:nvSpPr>
          <p:spPr>
            <a:xfrm>
              <a:off x="8398194" y="3520522"/>
              <a:ext cx="16140" cy="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0"/>
            <p:cNvSpPr/>
            <p:nvPr/>
          </p:nvSpPr>
          <p:spPr>
            <a:xfrm>
              <a:off x="1124313" y="3782611"/>
              <a:ext cx="2343596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tx691"/>
            <p:cNvSpPr/>
            <p:nvPr/>
          </p:nvSpPr>
          <p:spPr>
            <a:xfrm>
              <a:off x="1539934" y="3852334"/>
              <a:ext cx="1512354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local_unknown</a:t>
              </a:r>
            </a:p>
          </p:txBody>
        </p:sp>
        <p:sp>
          <p:nvSpPr>
            <p:cNvPr id="694" name="rc692"/>
            <p:cNvSpPr/>
            <p:nvPr/>
          </p:nvSpPr>
          <p:spPr>
            <a:xfrm>
              <a:off x="3650789" y="3782611"/>
              <a:ext cx="2343596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tx693"/>
            <p:cNvSpPr/>
            <p:nvPr/>
          </p:nvSpPr>
          <p:spPr>
            <a:xfrm>
              <a:off x="3831280" y="3849655"/>
              <a:ext cx="198261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under_investigation</a:t>
              </a:r>
            </a:p>
          </p:txBody>
        </p:sp>
        <p:sp>
          <p:nvSpPr>
            <p:cNvPr id="696" name="rc694"/>
            <p:cNvSpPr/>
            <p:nvPr/>
          </p:nvSpPr>
          <p:spPr>
            <a:xfrm>
              <a:off x="1124313" y="1463187"/>
              <a:ext cx="2343596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tx695"/>
            <p:cNvSpPr/>
            <p:nvPr/>
          </p:nvSpPr>
          <p:spPr>
            <a:xfrm>
              <a:off x="1832326" y="1618077"/>
              <a:ext cx="92757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overseas</a:t>
              </a:r>
            </a:p>
          </p:txBody>
        </p:sp>
        <p:sp>
          <p:nvSpPr>
            <p:cNvPr id="698" name="rc696"/>
            <p:cNvSpPr/>
            <p:nvPr/>
          </p:nvSpPr>
          <p:spPr>
            <a:xfrm>
              <a:off x="3650789" y="1463187"/>
              <a:ext cx="2343596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tx697"/>
            <p:cNvSpPr/>
            <p:nvPr/>
          </p:nvSpPr>
          <p:spPr>
            <a:xfrm>
              <a:off x="4352439" y="1575661"/>
              <a:ext cx="94029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interstate</a:t>
              </a:r>
            </a:p>
          </p:txBody>
        </p:sp>
        <p:sp>
          <p:nvSpPr>
            <p:cNvPr id="700" name="rc698"/>
            <p:cNvSpPr/>
            <p:nvPr/>
          </p:nvSpPr>
          <p:spPr>
            <a:xfrm>
              <a:off x="6177265" y="1463187"/>
              <a:ext cx="2343596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tx699"/>
            <p:cNvSpPr/>
            <p:nvPr/>
          </p:nvSpPr>
          <p:spPr>
            <a:xfrm>
              <a:off x="6681904" y="1532910"/>
              <a:ext cx="1334318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local_contact</a:t>
              </a:r>
            </a:p>
          </p:txBody>
        </p:sp>
        <p:sp>
          <p:nvSpPr>
            <p:cNvPr id="702" name="pl700"/>
            <p:cNvSpPr/>
            <p:nvPr/>
          </p:nvSpPr>
          <p:spPr>
            <a:xfrm>
              <a:off x="1124313" y="5919155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1"/>
            <p:cNvSpPr/>
            <p:nvPr/>
          </p:nvSpPr>
          <p:spPr>
            <a:xfrm>
              <a:off x="1351894" y="59191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2"/>
            <p:cNvSpPr/>
            <p:nvPr/>
          </p:nvSpPr>
          <p:spPr>
            <a:xfrm>
              <a:off x="1819967" y="59191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3"/>
            <p:cNvSpPr/>
            <p:nvPr/>
          </p:nvSpPr>
          <p:spPr>
            <a:xfrm>
              <a:off x="2320322" y="59191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4"/>
            <p:cNvSpPr/>
            <p:nvPr/>
          </p:nvSpPr>
          <p:spPr>
            <a:xfrm>
              <a:off x="2804536" y="59191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5"/>
            <p:cNvSpPr/>
            <p:nvPr/>
          </p:nvSpPr>
          <p:spPr>
            <a:xfrm>
              <a:off x="3304891" y="59191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tx706"/>
            <p:cNvSpPr/>
            <p:nvPr/>
          </p:nvSpPr>
          <p:spPr>
            <a:xfrm>
              <a:off x="1154938" y="6018962"/>
              <a:ext cx="39391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709" name="tx707"/>
            <p:cNvSpPr/>
            <p:nvPr/>
          </p:nvSpPr>
          <p:spPr>
            <a:xfrm>
              <a:off x="1623124" y="6018962"/>
              <a:ext cx="393687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710" name="tx708"/>
            <p:cNvSpPr/>
            <p:nvPr/>
          </p:nvSpPr>
          <p:spPr>
            <a:xfrm>
              <a:off x="2142454" y="5976211"/>
              <a:ext cx="355736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711" name="tx709"/>
            <p:cNvSpPr/>
            <p:nvPr/>
          </p:nvSpPr>
          <p:spPr>
            <a:xfrm>
              <a:off x="2588605" y="5973532"/>
              <a:ext cx="43186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712" name="tx710"/>
            <p:cNvSpPr/>
            <p:nvPr/>
          </p:nvSpPr>
          <p:spPr>
            <a:xfrm>
              <a:off x="3120604" y="6018850"/>
              <a:ext cx="36857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13" name="pl711"/>
            <p:cNvSpPr/>
            <p:nvPr/>
          </p:nvSpPr>
          <p:spPr>
            <a:xfrm>
              <a:off x="3650789" y="5919155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2"/>
            <p:cNvSpPr/>
            <p:nvPr/>
          </p:nvSpPr>
          <p:spPr>
            <a:xfrm>
              <a:off x="3878370" y="59191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3"/>
            <p:cNvSpPr/>
            <p:nvPr/>
          </p:nvSpPr>
          <p:spPr>
            <a:xfrm>
              <a:off x="4346444" y="59191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4"/>
            <p:cNvSpPr/>
            <p:nvPr/>
          </p:nvSpPr>
          <p:spPr>
            <a:xfrm>
              <a:off x="4846798" y="59191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5"/>
            <p:cNvSpPr/>
            <p:nvPr/>
          </p:nvSpPr>
          <p:spPr>
            <a:xfrm>
              <a:off x="5331012" y="59191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6"/>
            <p:cNvSpPr/>
            <p:nvPr/>
          </p:nvSpPr>
          <p:spPr>
            <a:xfrm>
              <a:off x="5831367" y="59191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7"/>
            <p:cNvSpPr/>
            <p:nvPr/>
          </p:nvSpPr>
          <p:spPr>
            <a:xfrm>
              <a:off x="3681415" y="6018962"/>
              <a:ext cx="39391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720" name="tx718"/>
            <p:cNvSpPr/>
            <p:nvPr/>
          </p:nvSpPr>
          <p:spPr>
            <a:xfrm>
              <a:off x="4149600" y="6018962"/>
              <a:ext cx="393687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721" name="tx719"/>
            <p:cNvSpPr/>
            <p:nvPr/>
          </p:nvSpPr>
          <p:spPr>
            <a:xfrm>
              <a:off x="4668930" y="5976211"/>
              <a:ext cx="355736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722" name="tx720"/>
            <p:cNvSpPr/>
            <p:nvPr/>
          </p:nvSpPr>
          <p:spPr>
            <a:xfrm>
              <a:off x="5115081" y="5973532"/>
              <a:ext cx="43186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723" name="tx721"/>
            <p:cNvSpPr/>
            <p:nvPr/>
          </p:nvSpPr>
          <p:spPr>
            <a:xfrm>
              <a:off x="5647080" y="6018850"/>
              <a:ext cx="36857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24" name="pl722"/>
            <p:cNvSpPr/>
            <p:nvPr/>
          </p:nvSpPr>
          <p:spPr>
            <a:xfrm>
              <a:off x="6177265" y="3599731"/>
              <a:ext cx="2343596" cy="0"/>
            </a:xfrm>
            <a:custGeom>
              <a:avLst/>
              <a:pathLst>
                <a:path w="2343596" h="0">
                  <a:moveTo>
                    <a:pt x="0" y="0"/>
                  </a:moveTo>
                  <a:lnTo>
                    <a:pt x="23435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3"/>
            <p:cNvSpPr/>
            <p:nvPr/>
          </p:nvSpPr>
          <p:spPr>
            <a:xfrm>
              <a:off x="6404846" y="359973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4"/>
            <p:cNvSpPr/>
            <p:nvPr/>
          </p:nvSpPr>
          <p:spPr>
            <a:xfrm>
              <a:off x="6872920" y="359973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5"/>
            <p:cNvSpPr/>
            <p:nvPr/>
          </p:nvSpPr>
          <p:spPr>
            <a:xfrm>
              <a:off x="7373274" y="359973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6"/>
            <p:cNvSpPr/>
            <p:nvPr/>
          </p:nvSpPr>
          <p:spPr>
            <a:xfrm>
              <a:off x="7857488" y="359973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7"/>
            <p:cNvSpPr/>
            <p:nvPr/>
          </p:nvSpPr>
          <p:spPr>
            <a:xfrm>
              <a:off x="8357843" y="359973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tx728"/>
            <p:cNvSpPr/>
            <p:nvPr/>
          </p:nvSpPr>
          <p:spPr>
            <a:xfrm>
              <a:off x="6207891" y="3699538"/>
              <a:ext cx="39391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731" name="tx729"/>
            <p:cNvSpPr/>
            <p:nvPr/>
          </p:nvSpPr>
          <p:spPr>
            <a:xfrm>
              <a:off x="6676076" y="3699538"/>
              <a:ext cx="393687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732" name="tx730"/>
            <p:cNvSpPr/>
            <p:nvPr/>
          </p:nvSpPr>
          <p:spPr>
            <a:xfrm>
              <a:off x="7195406" y="3656787"/>
              <a:ext cx="355736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733" name="tx731"/>
            <p:cNvSpPr/>
            <p:nvPr/>
          </p:nvSpPr>
          <p:spPr>
            <a:xfrm>
              <a:off x="7641557" y="3654108"/>
              <a:ext cx="43186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734" name="tx732"/>
            <p:cNvSpPr/>
            <p:nvPr/>
          </p:nvSpPr>
          <p:spPr>
            <a:xfrm>
              <a:off x="8173556" y="3699426"/>
              <a:ext cx="36857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35" name="tx733"/>
            <p:cNvSpPr/>
            <p:nvPr/>
          </p:nvSpPr>
          <p:spPr>
            <a:xfrm>
              <a:off x="894691" y="343524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6" name="tx734"/>
            <p:cNvSpPr/>
            <p:nvPr/>
          </p:nvSpPr>
          <p:spPr>
            <a:xfrm>
              <a:off x="767555" y="2900046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37" name="tx735"/>
            <p:cNvSpPr/>
            <p:nvPr/>
          </p:nvSpPr>
          <p:spPr>
            <a:xfrm>
              <a:off x="640418" y="2364849"/>
              <a:ext cx="38140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38" name="tx736"/>
            <p:cNvSpPr/>
            <p:nvPr/>
          </p:nvSpPr>
          <p:spPr>
            <a:xfrm>
              <a:off x="640418" y="1829652"/>
              <a:ext cx="38140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739" name="tx737"/>
            <p:cNvSpPr/>
            <p:nvPr/>
          </p:nvSpPr>
          <p:spPr>
            <a:xfrm>
              <a:off x="894691" y="575466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0" name="tx738"/>
            <p:cNvSpPr/>
            <p:nvPr/>
          </p:nvSpPr>
          <p:spPr>
            <a:xfrm>
              <a:off x="767555" y="5219470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41" name="tx739"/>
            <p:cNvSpPr/>
            <p:nvPr/>
          </p:nvSpPr>
          <p:spPr>
            <a:xfrm>
              <a:off x="640418" y="4684273"/>
              <a:ext cx="38140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42" name="tx740"/>
            <p:cNvSpPr/>
            <p:nvPr/>
          </p:nvSpPr>
          <p:spPr>
            <a:xfrm>
              <a:off x="640418" y="4149076"/>
              <a:ext cx="38140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743" name="tx741"/>
            <p:cNvSpPr/>
            <p:nvPr/>
          </p:nvSpPr>
          <p:spPr>
            <a:xfrm>
              <a:off x="4581151" y="6287643"/>
              <a:ext cx="48287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2020-06-15T07:26:00Z</dcterms:created>
  <dcterms:modified xsi:type="dcterms:W3CDTF">2020-06-15T17:26:01Z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