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atlas/illustrative-uptake-curves/illustrative-uptake-curves_normal/illustrative-uptake-curves_normal_normal.pptx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15636" y="69589"/>
              <a:ext cx="6706938" cy="47474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515636" y="4061729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515636" y="2982738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15636" y="1903747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515636" y="824756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90347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130048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669749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209450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15636" y="4601225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15636" y="3522234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515636" y="2443243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15636" y="1364252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15636" y="285261"/>
              <a:ext cx="6706938" cy="0"/>
            </a:xfrm>
            <a:custGeom>
              <a:avLst/>
              <a:pathLst>
                <a:path w="6706938" h="0">
                  <a:moveTo>
                    <a:pt x="0" y="0"/>
                  </a:moveTo>
                  <a:lnTo>
                    <a:pt x="6706938" y="0"/>
                  </a:lnTo>
                  <a:lnTo>
                    <a:pt x="67069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820496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2360198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3899899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439600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979301" y="69589"/>
              <a:ext cx="0" cy="4747407"/>
            </a:xfrm>
            <a:custGeom>
              <a:avLst/>
              <a:pathLst>
                <a:path w="0" h="4747407">
                  <a:moveTo>
                    <a:pt x="0" y="47474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820496" y="287653"/>
              <a:ext cx="6097216" cy="4313572"/>
            </a:xfrm>
            <a:custGeom>
              <a:avLst/>
              <a:pathLst>
                <a:path w="6097216" h="4313572">
                  <a:moveTo>
                    <a:pt x="0" y="4313552"/>
                  </a:moveTo>
                  <a:lnTo>
                    <a:pt x="92382" y="4313545"/>
                  </a:lnTo>
                  <a:lnTo>
                    <a:pt x="184764" y="4313536"/>
                  </a:lnTo>
                  <a:lnTo>
                    <a:pt x="277146" y="4313524"/>
                  </a:lnTo>
                  <a:lnTo>
                    <a:pt x="369528" y="4313507"/>
                  </a:lnTo>
                  <a:lnTo>
                    <a:pt x="461910" y="4313484"/>
                  </a:lnTo>
                  <a:lnTo>
                    <a:pt x="554292" y="4313453"/>
                  </a:lnTo>
                  <a:lnTo>
                    <a:pt x="646674" y="4313412"/>
                  </a:lnTo>
                  <a:lnTo>
                    <a:pt x="739056" y="4313356"/>
                  </a:lnTo>
                  <a:lnTo>
                    <a:pt x="831438" y="4313280"/>
                  </a:lnTo>
                  <a:lnTo>
                    <a:pt x="923820" y="4313178"/>
                  </a:lnTo>
                  <a:lnTo>
                    <a:pt x="1016202" y="4313041"/>
                  </a:lnTo>
                  <a:lnTo>
                    <a:pt x="1108584" y="4312855"/>
                  </a:lnTo>
                  <a:lnTo>
                    <a:pt x="1200966" y="4312604"/>
                  </a:lnTo>
                  <a:lnTo>
                    <a:pt x="1293348" y="4312265"/>
                  </a:lnTo>
                  <a:lnTo>
                    <a:pt x="1385730" y="4311809"/>
                  </a:lnTo>
                  <a:lnTo>
                    <a:pt x="1478113" y="4311192"/>
                  </a:lnTo>
                  <a:lnTo>
                    <a:pt x="1570495" y="4310360"/>
                  </a:lnTo>
                  <a:lnTo>
                    <a:pt x="1662877" y="4309238"/>
                  </a:lnTo>
                  <a:lnTo>
                    <a:pt x="1755259" y="4307723"/>
                  </a:lnTo>
                  <a:lnTo>
                    <a:pt x="1847641" y="4305681"/>
                  </a:lnTo>
                  <a:lnTo>
                    <a:pt x="1940023" y="4302927"/>
                  </a:lnTo>
                  <a:lnTo>
                    <a:pt x="2032405" y="4299216"/>
                  </a:lnTo>
                  <a:lnTo>
                    <a:pt x="2124787" y="4294216"/>
                  </a:lnTo>
                  <a:lnTo>
                    <a:pt x="2217169" y="4287485"/>
                  </a:lnTo>
                  <a:lnTo>
                    <a:pt x="2309551" y="4278433"/>
                  </a:lnTo>
                  <a:lnTo>
                    <a:pt x="2401933" y="4266274"/>
                  </a:lnTo>
                  <a:lnTo>
                    <a:pt x="2494315" y="4249970"/>
                  </a:lnTo>
                  <a:lnTo>
                    <a:pt x="2586697" y="4228158"/>
                  </a:lnTo>
                  <a:lnTo>
                    <a:pt x="2679079" y="4199069"/>
                  </a:lnTo>
                  <a:lnTo>
                    <a:pt x="2771461" y="4160430"/>
                  </a:lnTo>
                  <a:lnTo>
                    <a:pt x="2863844" y="4109387"/>
                  </a:lnTo>
                  <a:lnTo>
                    <a:pt x="2956226" y="4042439"/>
                  </a:lnTo>
                  <a:lnTo>
                    <a:pt x="3048608" y="3955451"/>
                  </a:lnTo>
                  <a:lnTo>
                    <a:pt x="3140990" y="3843797"/>
                  </a:lnTo>
                  <a:lnTo>
                    <a:pt x="3233372" y="3702704"/>
                  </a:lnTo>
                  <a:lnTo>
                    <a:pt x="3325754" y="3527892"/>
                  </a:lnTo>
                  <a:lnTo>
                    <a:pt x="3418136" y="3316516"/>
                  </a:lnTo>
                  <a:lnTo>
                    <a:pt x="3510518" y="3068332"/>
                  </a:lnTo>
                  <a:lnTo>
                    <a:pt x="3602900" y="2786789"/>
                  </a:lnTo>
                  <a:lnTo>
                    <a:pt x="3695282" y="2479608"/>
                  </a:lnTo>
                  <a:lnTo>
                    <a:pt x="3787664" y="2158379"/>
                  </a:lnTo>
                  <a:lnTo>
                    <a:pt x="3880046" y="1837026"/>
                  </a:lnTo>
                  <a:lnTo>
                    <a:pt x="3972428" y="1529496"/>
                  </a:lnTo>
                  <a:lnTo>
                    <a:pt x="4064810" y="1247433"/>
                  </a:lnTo>
                  <a:lnTo>
                    <a:pt x="4157192" y="998632"/>
                  </a:lnTo>
                  <a:lnTo>
                    <a:pt x="4249575" y="786615"/>
                  </a:lnTo>
                  <a:lnTo>
                    <a:pt x="4341957" y="611191"/>
                  </a:lnTo>
                  <a:lnTo>
                    <a:pt x="4434339" y="469551"/>
                  </a:lnTo>
                  <a:lnTo>
                    <a:pt x="4526721" y="357430"/>
                  </a:lnTo>
                  <a:lnTo>
                    <a:pt x="4619103" y="270057"/>
                  </a:lnTo>
                  <a:lnTo>
                    <a:pt x="4711485" y="202801"/>
                  </a:lnTo>
                  <a:lnTo>
                    <a:pt x="4803867" y="151515"/>
                  </a:lnTo>
                  <a:lnTo>
                    <a:pt x="4896249" y="112688"/>
                  </a:lnTo>
                  <a:lnTo>
                    <a:pt x="4988631" y="83455"/>
                  </a:lnTo>
                  <a:lnTo>
                    <a:pt x="5081013" y="61534"/>
                  </a:lnTo>
                  <a:lnTo>
                    <a:pt x="5173395" y="45148"/>
                  </a:lnTo>
                  <a:lnTo>
                    <a:pt x="5265777" y="32927"/>
                  </a:lnTo>
                  <a:lnTo>
                    <a:pt x="5358159" y="23829"/>
                  </a:lnTo>
                  <a:lnTo>
                    <a:pt x="5450541" y="17063"/>
                  </a:lnTo>
                  <a:lnTo>
                    <a:pt x="5542923" y="12038"/>
                  </a:lnTo>
                  <a:lnTo>
                    <a:pt x="5635306" y="8307"/>
                  </a:lnTo>
                  <a:lnTo>
                    <a:pt x="5727688" y="5539"/>
                  </a:lnTo>
                  <a:lnTo>
                    <a:pt x="5820070" y="3486"/>
                  </a:lnTo>
                  <a:lnTo>
                    <a:pt x="5912452" y="1964"/>
                  </a:lnTo>
                  <a:lnTo>
                    <a:pt x="6004834" y="836"/>
                  </a:lnTo>
                  <a:lnTo>
                    <a:pt x="6097216" y="0"/>
                  </a:lnTo>
                  <a:lnTo>
                    <a:pt x="6097216" y="4313572"/>
                  </a:lnTo>
                  <a:lnTo>
                    <a:pt x="6004834" y="4313572"/>
                  </a:lnTo>
                  <a:lnTo>
                    <a:pt x="5912452" y="4313572"/>
                  </a:lnTo>
                  <a:lnTo>
                    <a:pt x="5820070" y="4313572"/>
                  </a:lnTo>
                  <a:lnTo>
                    <a:pt x="5727688" y="4313572"/>
                  </a:lnTo>
                  <a:lnTo>
                    <a:pt x="5635306" y="4313572"/>
                  </a:lnTo>
                  <a:lnTo>
                    <a:pt x="5542923" y="4313572"/>
                  </a:lnTo>
                  <a:lnTo>
                    <a:pt x="5450541" y="4313572"/>
                  </a:lnTo>
                  <a:lnTo>
                    <a:pt x="5358159" y="4313572"/>
                  </a:lnTo>
                  <a:lnTo>
                    <a:pt x="5265777" y="4313572"/>
                  </a:lnTo>
                  <a:lnTo>
                    <a:pt x="5173395" y="4313572"/>
                  </a:lnTo>
                  <a:lnTo>
                    <a:pt x="5081013" y="4313572"/>
                  </a:lnTo>
                  <a:lnTo>
                    <a:pt x="4988631" y="4313572"/>
                  </a:lnTo>
                  <a:lnTo>
                    <a:pt x="4896249" y="4313572"/>
                  </a:lnTo>
                  <a:lnTo>
                    <a:pt x="4803867" y="4313572"/>
                  </a:lnTo>
                  <a:lnTo>
                    <a:pt x="4711485" y="4313572"/>
                  </a:lnTo>
                  <a:lnTo>
                    <a:pt x="4619103" y="4313572"/>
                  </a:lnTo>
                  <a:lnTo>
                    <a:pt x="4526721" y="4313572"/>
                  </a:lnTo>
                  <a:lnTo>
                    <a:pt x="4434339" y="4313572"/>
                  </a:lnTo>
                  <a:lnTo>
                    <a:pt x="4341957" y="4313572"/>
                  </a:lnTo>
                  <a:lnTo>
                    <a:pt x="4249575" y="4313572"/>
                  </a:lnTo>
                  <a:lnTo>
                    <a:pt x="4157192" y="4313572"/>
                  </a:lnTo>
                  <a:lnTo>
                    <a:pt x="4064810" y="4313572"/>
                  </a:lnTo>
                  <a:lnTo>
                    <a:pt x="3972428" y="4313572"/>
                  </a:lnTo>
                  <a:lnTo>
                    <a:pt x="3880046" y="4313572"/>
                  </a:lnTo>
                  <a:lnTo>
                    <a:pt x="3787664" y="4313572"/>
                  </a:lnTo>
                  <a:lnTo>
                    <a:pt x="3695282" y="4313572"/>
                  </a:lnTo>
                  <a:lnTo>
                    <a:pt x="3602900" y="4313572"/>
                  </a:lnTo>
                  <a:lnTo>
                    <a:pt x="3510518" y="4313572"/>
                  </a:lnTo>
                  <a:lnTo>
                    <a:pt x="3418136" y="4313572"/>
                  </a:lnTo>
                  <a:lnTo>
                    <a:pt x="3325754" y="4313572"/>
                  </a:lnTo>
                  <a:lnTo>
                    <a:pt x="3233372" y="4313572"/>
                  </a:lnTo>
                  <a:lnTo>
                    <a:pt x="3140990" y="4313572"/>
                  </a:lnTo>
                  <a:lnTo>
                    <a:pt x="3048608" y="4313572"/>
                  </a:lnTo>
                  <a:lnTo>
                    <a:pt x="2956226" y="4313572"/>
                  </a:lnTo>
                  <a:lnTo>
                    <a:pt x="2863844" y="4313572"/>
                  </a:lnTo>
                  <a:lnTo>
                    <a:pt x="2771461" y="4313572"/>
                  </a:lnTo>
                  <a:lnTo>
                    <a:pt x="2679079" y="4313572"/>
                  </a:lnTo>
                  <a:lnTo>
                    <a:pt x="2586697" y="4313572"/>
                  </a:lnTo>
                  <a:lnTo>
                    <a:pt x="2494315" y="4313572"/>
                  </a:lnTo>
                  <a:lnTo>
                    <a:pt x="2401933" y="4313572"/>
                  </a:lnTo>
                  <a:lnTo>
                    <a:pt x="2309551" y="4313572"/>
                  </a:lnTo>
                  <a:lnTo>
                    <a:pt x="2217169" y="4313572"/>
                  </a:lnTo>
                  <a:lnTo>
                    <a:pt x="2124787" y="4313572"/>
                  </a:lnTo>
                  <a:lnTo>
                    <a:pt x="2032405" y="4313572"/>
                  </a:lnTo>
                  <a:lnTo>
                    <a:pt x="1940023" y="4313572"/>
                  </a:lnTo>
                  <a:lnTo>
                    <a:pt x="1847641" y="4313572"/>
                  </a:lnTo>
                  <a:lnTo>
                    <a:pt x="1755259" y="4313572"/>
                  </a:lnTo>
                  <a:lnTo>
                    <a:pt x="1662877" y="4313572"/>
                  </a:lnTo>
                  <a:lnTo>
                    <a:pt x="1570495" y="4313572"/>
                  </a:lnTo>
                  <a:lnTo>
                    <a:pt x="1478113" y="4313572"/>
                  </a:lnTo>
                  <a:lnTo>
                    <a:pt x="1385730" y="4313572"/>
                  </a:lnTo>
                  <a:lnTo>
                    <a:pt x="1293348" y="4313572"/>
                  </a:lnTo>
                  <a:lnTo>
                    <a:pt x="1200966" y="4313572"/>
                  </a:lnTo>
                  <a:lnTo>
                    <a:pt x="1108584" y="4313572"/>
                  </a:lnTo>
                  <a:lnTo>
                    <a:pt x="1016202" y="4313572"/>
                  </a:lnTo>
                  <a:lnTo>
                    <a:pt x="923820" y="4313572"/>
                  </a:lnTo>
                  <a:lnTo>
                    <a:pt x="831438" y="4313572"/>
                  </a:lnTo>
                  <a:lnTo>
                    <a:pt x="739056" y="4313572"/>
                  </a:lnTo>
                  <a:lnTo>
                    <a:pt x="646674" y="4313572"/>
                  </a:lnTo>
                  <a:lnTo>
                    <a:pt x="554292" y="4313572"/>
                  </a:lnTo>
                  <a:lnTo>
                    <a:pt x="461910" y="4313572"/>
                  </a:lnTo>
                  <a:lnTo>
                    <a:pt x="369528" y="4313572"/>
                  </a:lnTo>
                  <a:lnTo>
                    <a:pt x="277146" y="4313572"/>
                  </a:lnTo>
                  <a:lnTo>
                    <a:pt x="184764" y="4313572"/>
                  </a:lnTo>
                  <a:lnTo>
                    <a:pt x="92382" y="4313572"/>
                  </a:lnTo>
                  <a:close/>
                </a:path>
              </a:pathLst>
            </a:cu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820496" y="287653"/>
              <a:ext cx="6097216" cy="4313552"/>
            </a:xfrm>
            <a:custGeom>
              <a:avLst/>
              <a:pathLst>
                <a:path w="6097216" h="4313552">
                  <a:moveTo>
                    <a:pt x="0" y="4313552"/>
                  </a:moveTo>
                  <a:lnTo>
                    <a:pt x="92382" y="4313545"/>
                  </a:lnTo>
                  <a:lnTo>
                    <a:pt x="184764" y="4313536"/>
                  </a:lnTo>
                  <a:lnTo>
                    <a:pt x="277146" y="4313524"/>
                  </a:lnTo>
                  <a:lnTo>
                    <a:pt x="369528" y="4313507"/>
                  </a:lnTo>
                  <a:lnTo>
                    <a:pt x="461910" y="4313484"/>
                  </a:lnTo>
                  <a:lnTo>
                    <a:pt x="554292" y="4313453"/>
                  </a:lnTo>
                  <a:lnTo>
                    <a:pt x="646674" y="4313412"/>
                  </a:lnTo>
                  <a:lnTo>
                    <a:pt x="739056" y="4313356"/>
                  </a:lnTo>
                  <a:lnTo>
                    <a:pt x="831438" y="4313280"/>
                  </a:lnTo>
                  <a:lnTo>
                    <a:pt x="923820" y="4313178"/>
                  </a:lnTo>
                  <a:lnTo>
                    <a:pt x="1016202" y="4313041"/>
                  </a:lnTo>
                  <a:lnTo>
                    <a:pt x="1108584" y="4312855"/>
                  </a:lnTo>
                  <a:lnTo>
                    <a:pt x="1200966" y="4312604"/>
                  </a:lnTo>
                  <a:lnTo>
                    <a:pt x="1293348" y="4312265"/>
                  </a:lnTo>
                  <a:lnTo>
                    <a:pt x="1385730" y="4311809"/>
                  </a:lnTo>
                  <a:lnTo>
                    <a:pt x="1478113" y="4311192"/>
                  </a:lnTo>
                  <a:lnTo>
                    <a:pt x="1570495" y="4310360"/>
                  </a:lnTo>
                  <a:lnTo>
                    <a:pt x="1662877" y="4309238"/>
                  </a:lnTo>
                  <a:lnTo>
                    <a:pt x="1755259" y="4307723"/>
                  </a:lnTo>
                  <a:lnTo>
                    <a:pt x="1847641" y="4305681"/>
                  </a:lnTo>
                  <a:lnTo>
                    <a:pt x="1940023" y="4302927"/>
                  </a:lnTo>
                  <a:lnTo>
                    <a:pt x="2032405" y="4299216"/>
                  </a:lnTo>
                  <a:lnTo>
                    <a:pt x="2124787" y="4294216"/>
                  </a:lnTo>
                  <a:lnTo>
                    <a:pt x="2217169" y="4287485"/>
                  </a:lnTo>
                  <a:lnTo>
                    <a:pt x="2309551" y="4278433"/>
                  </a:lnTo>
                  <a:lnTo>
                    <a:pt x="2401933" y="4266274"/>
                  </a:lnTo>
                  <a:lnTo>
                    <a:pt x="2494315" y="4249970"/>
                  </a:lnTo>
                  <a:lnTo>
                    <a:pt x="2586697" y="4228158"/>
                  </a:lnTo>
                  <a:lnTo>
                    <a:pt x="2679079" y="4199069"/>
                  </a:lnTo>
                  <a:lnTo>
                    <a:pt x="2771461" y="4160430"/>
                  </a:lnTo>
                  <a:lnTo>
                    <a:pt x="2863844" y="4109387"/>
                  </a:lnTo>
                  <a:lnTo>
                    <a:pt x="2956226" y="4042439"/>
                  </a:lnTo>
                  <a:lnTo>
                    <a:pt x="3048608" y="3955451"/>
                  </a:lnTo>
                  <a:lnTo>
                    <a:pt x="3140990" y="3843797"/>
                  </a:lnTo>
                  <a:lnTo>
                    <a:pt x="3233372" y="3702704"/>
                  </a:lnTo>
                  <a:lnTo>
                    <a:pt x="3325754" y="3527892"/>
                  </a:lnTo>
                  <a:lnTo>
                    <a:pt x="3418136" y="3316516"/>
                  </a:lnTo>
                  <a:lnTo>
                    <a:pt x="3510518" y="3068332"/>
                  </a:lnTo>
                  <a:lnTo>
                    <a:pt x="3602900" y="2786789"/>
                  </a:lnTo>
                  <a:lnTo>
                    <a:pt x="3695282" y="2479608"/>
                  </a:lnTo>
                  <a:lnTo>
                    <a:pt x="3787664" y="2158379"/>
                  </a:lnTo>
                  <a:lnTo>
                    <a:pt x="3880046" y="1837026"/>
                  </a:lnTo>
                  <a:lnTo>
                    <a:pt x="3972428" y="1529496"/>
                  </a:lnTo>
                  <a:lnTo>
                    <a:pt x="4064810" y="1247433"/>
                  </a:lnTo>
                  <a:lnTo>
                    <a:pt x="4157192" y="998632"/>
                  </a:lnTo>
                  <a:lnTo>
                    <a:pt x="4249575" y="786615"/>
                  </a:lnTo>
                  <a:lnTo>
                    <a:pt x="4341957" y="611191"/>
                  </a:lnTo>
                  <a:lnTo>
                    <a:pt x="4434339" y="469551"/>
                  </a:lnTo>
                  <a:lnTo>
                    <a:pt x="4526721" y="357430"/>
                  </a:lnTo>
                  <a:lnTo>
                    <a:pt x="4619103" y="270057"/>
                  </a:lnTo>
                  <a:lnTo>
                    <a:pt x="4711485" y="202801"/>
                  </a:lnTo>
                  <a:lnTo>
                    <a:pt x="4803867" y="151515"/>
                  </a:lnTo>
                  <a:lnTo>
                    <a:pt x="4896249" y="112688"/>
                  </a:lnTo>
                  <a:lnTo>
                    <a:pt x="4988631" y="83455"/>
                  </a:lnTo>
                  <a:lnTo>
                    <a:pt x="5081013" y="61534"/>
                  </a:lnTo>
                  <a:lnTo>
                    <a:pt x="5173395" y="45148"/>
                  </a:lnTo>
                  <a:lnTo>
                    <a:pt x="5265777" y="32927"/>
                  </a:lnTo>
                  <a:lnTo>
                    <a:pt x="5358159" y="23829"/>
                  </a:lnTo>
                  <a:lnTo>
                    <a:pt x="5450541" y="17063"/>
                  </a:lnTo>
                  <a:lnTo>
                    <a:pt x="5542923" y="12038"/>
                  </a:lnTo>
                  <a:lnTo>
                    <a:pt x="5635306" y="8307"/>
                  </a:lnTo>
                  <a:lnTo>
                    <a:pt x="5727688" y="5539"/>
                  </a:lnTo>
                  <a:lnTo>
                    <a:pt x="5820070" y="3486"/>
                  </a:lnTo>
                  <a:lnTo>
                    <a:pt x="5912452" y="1964"/>
                  </a:lnTo>
                  <a:lnTo>
                    <a:pt x="6004834" y="836"/>
                  </a:lnTo>
                  <a:lnTo>
                    <a:pt x="60972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20496" y="4601225"/>
              <a:ext cx="6097216" cy="0"/>
            </a:xfrm>
            <a:custGeom>
              <a:avLst/>
              <a:pathLst>
                <a:path w="6097216" h="0">
                  <a:moveTo>
                    <a:pt x="6097216" y="0"/>
                  </a:moveTo>
                  <a:lnTo>
                    <a:pt x="6004834" y="0"/>
                  </a:lnTo>
                  <a:lnTo>
                    <a:pt x="5912452" y="0"/>
                  </a:lnTo>
                  <a:lnTo>
                    <a:pt x="5820070" y="0"/>
                  </a:lnTo>
                  <a:lnTo>
                    <a:pt x="5727688" y="0"/>
                  </a:lnTo>
                  <a:lnTo>
                    <a:pt x="5635306" y="0"/>
                  </a:lnTo>
                  <a:lnTo>
                    <a:pt x="5542923" y="0"/>
                  </a:lnTo>
                  <a:lnTo>
                    <a:pt x="5450541" y="0"/>
                  </a:lnTo>
                  <a:lnTo>
                    <a:pt x="5358159" y="0"/>
                  </a:lnTo>
                  <a:lnTo>
                    <a:pt x="5265777" y="0"/>
                  </a:lnTo>
                  <a:lnTo>
                    <a:pt x="5173395" y="0"/>
                  </a:lnTo>
                  <a:lnTo>
                    <a:pt x="5081013" y="0"/>
                  </a:lnTo>
                  <a:lnTo>
                    <a:pt x="4988631" y="0"/>
                  </a:lnTo>
                  <a:lnTo>
                    <a:pt x="4896249" y="0"/>
                  </a:lnTo>
                  <a:lnTo>
                    <a:pt x="4803867" y="0"/>
                  </a:lnTo>
                  <a:lnTo>
                    <a:pt x="4711485" y="0"/>
                  </a:lnTo>
                  <a:lnTo>
                    <a:pt x="4619103" y="0"/>
                  </a:lnTo>
                  <a:lnTo>
                    <a:pt x="4526721" y="0"/>
                  </a:lnTo>
                  <a:lnTo>
                    <a:pt x="4434339" y="0"/>
                  </a:lnTo>
                  <a:lnTo>
                    <a:pt x="4341957" y="0"/>
                  </a:lnTo>
                  <a:lnTo>
                    <a:pt x="4249575" y="0"/>
                  </a:lnTo>
                  <a:lnTo>
                    <a:pt x="4157192" y="0"/>
                  </a:lnTo>
                  <a:lnTo>
                    <a:pt x="4064810" y="0"/>
                  </a:lnTo>
                  <a:lnTo>
                    <a:pt x="3972428" y="0"/>
                  </a:lnTo>
                  <a:lnTo>
                    <a:pt x="3880046" y="0"/>
                  </a:lnTo>
                  <a:lnTo>
                    <a:pt x="3787664" y="0"/>
                  </a:lnTo>
                  <a:lnTo>
                    <a:pt x="3695282" y="0"/>
                  </a:lnTo>
                  <a:lnTo>
                    <a:pt x="3602900" y="0"/>
                  </a:lnTo>
                  <a:lnTo>
                    <a:pt x="3510518" y="0"/>
                  </a:lnTo>
                  <a:lnTo>
                    <a:pt x="3418136" y="0"/>
                  </a:lnTo>
                  <a:lnTo>
                    <a:pt x="3325754" y="0"/>
                  </a:lnTo>
                  <a:lnTo>
                    <a:pt x="3233372" y="0"/>
                  </a:lnTo>
                  <a:lnTo>
                    <a:pt x="3140990" y="0"/>
                  </a:lnTo>
                  <a:lnTo>
                    <a:pt x="3048608" y="0"/>
                  </a:lnTo>
                  <a:lnTo>
                    <a:pt x="2956226" y="0"/>
                  </a:lnTo>
                  <a:lnTo>
                    <a:pt x="2863844" y="0"/>
                  </a:lnTo>
                  <a:lnTo>
                    <a:pt x="2771461" y="0"/>
                  </a:lnTo>
                  <a:lnTo>
                    <a:pt x="2679079" y="0"/>
                  </a:lnTo>
                  <a:lnTo>
                    <a:pt x="2586697" y="0"/>
                  </a:lnTo>
                  <a:lnTo>
                    <a:pt x="2494315" y="0"/>
                  </a:lnTo>
                  <a:lnTo>
                    <a:pt x="2401933" y="0"/>
                  </a:lnTo>
                  <a:lnTo>
                    <a:pt x="2309551" y="0"/>
                  </a:lnTo>
                  <a:lnTo>
                    <a:pt x="2217169" y="0"/>
                  </a:lnTo>
                  <a:lnTo>
                    <a:pt x="2124787" y="0"/>
                  </a:lnTo>
                  <a:lnTo>
                    <a:pt x="2032405" y="0"/>
                  </a:lnTo>
                  <a:lnTo>
                    <a:pt x="1940023" y="0"/>
                  </a:lnTo>
                  <a:lnTo>
                    <a:pt x="1847641" y="0"/>
                  </a:lnTo>
                  <a:lnTo>
                    <a:pt x="1755259" y="0"/>
                  </a:lnTo>
                  <a:lnTo>
                    <a:pt x="1662877" y="0"/>
                  </a:lnTo>
                  <a:lnTo>
                    <a:pt x="1570495" y="0"/>
                  </a:lnTo>
                  <a:lnTo>
                    <a:pt x="1478113" y="0"/>
                  </a:lnTo>
                  <a:lnTo>
                    <a:pt x="1385730" y="0"/>
                  </a:lnTo>
                  <a:lnTo>
                    <a:pt x="1293348" y="0"/>
                  </a:lnTo>
                  <a:lnTo>
                    <a:pt x="1200966" y="0"/>
                  </a:lnTo>
                  <a:lnTo>
                    <a:pt x="1108584" y="0"/>
                  </a:lnTo>
                  <a:lnTo>
                    <a:pt x="1016202" y="0"/>
                  </a:lnTo>
                  <a:lnTo>
                    <a:pt x="923820" y="0"/>
                  </a:lnTo>
                  <a:lnTo>
                    <a:pt x="831438" y="0"/>
                  </a:lnTo>
                  <a:lnTo>
                    <a:pt x="739056" y="0"/>
                  </a:lnTo>
                  <a:lnTo>
                    <a:pt x="646674" y="0"/>
                  </a:lnTo>
                  <a:lnTo>
                    <a:pt x="554292" y="0"/>
                  </a:lnTo>
                  <a:lnTo>
                    <a:pt x="461910" y="0"/>
                  </a:lnTo>
                  <a:lnTo>
                    <a:pt x="369528" y="0"/>
                  </a:lnTo>
                  <a:lnTo>
                    <a:pt x="277146" y="0"/>
                  </a:lnTo>
                  <a:lnTo>
                    <a:pt x="184764" y="0"/>
                  </a:lnTo>
                  <a:lnTo>
                    <a:pt x="92382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7"/>
            <p:cNvSpPr/>
            <p:nvPr/>
          </p:nvSpPr>
          <p:spPr>
            <a:xfrm>
              <a:off x="820496" y="285380"/>
              <a:ext cx="6097216" cy="4315844"/>
            </a:xfrm>
            <a:custGeom>
              <a:avLst/>
              <a:pathLst>
                <a:path w="6097216" h="4315844">
                  <a:moveTo>
                    <a:pt x="0" y="4315451"/>
                  </a:moveTo>
                  <a:lnTo>
                    <a:pt x="92382" y="4315313"/>
                  </a:lnTo>
                  <a:lnTo>
                    <a:pt x="184764" y="4315127"/>
                  </a:lnTo>
                  <a:lnTo>
                    <a:pt x="277146" y="4314877"/>
                  </a:lnTo>
                  <a:lnTo>
                    <a:pt x="369528" y="4314538"/>
                  </a:lnTo>
                  <a:lnTo>
                    <a:pt x="461910" y="4314081"/>
                  </a:lnTo>
                  <a:lnTo>
                    <a:pt x="554292" y="4313465"/>
                  </a:lnTo>
                  <a:lnTo>
                    <a:pt x="646674" y="4312633"/>
                  </a:lnTo>
                  <a:lnTo>
                    <a:pt x="739056" y="4311511"/>
                  </a:lnTo>
                  <a:lnTo>
                    <a:pt x="831438" y="4309996"/>
                  </a:lnTo>
                  <a:lnTo>
                    <a:pt x="923820" y="4307954"/>
                  </a:lnTo>
                  <a:lnTo>
                    <a:pt x="1016202" y="4305200"/>
                  </a:lnTo>
                  <a:lnTo>
                    <a:pt x="1108584" y="4301489"/>
                  </a:lnTo>
                  <a:lnTo>
                    <a:pt x="1200966" y="4296489"/>
                  </a:lnTo>
                  <a:lnTo>
                    <a:pt x="1293348" y="4289758"/>
                  </a:lnTo>
                  <a:lnTo>
                    <a:pt x="1385730" y="4280705"/>
                  </a:lnTo>
                  <a:lnTo>
                    <a:pt x="1478113" y="4268546"/>
                  </a:lnTo>
                  <a:lnTo>
                    <a:pt x="1570495" y="4252243"/>
                  </a:lnTo>
                  <a:lnTo>
                    <a:pt x="1662877" y="4230431"/>
                  </a:lnTo>
                  <a:lnTo>
                    <a:pt x="1755259" y="4201341"/>
                  </a:lnTo>
                  <a:lnTo>
                    <a:pt x="1847641" y="4162703"/>
                  </a:lnTo>
                  <a:lnTo>
                    <a:pt x="1940023" y="4111660"/>
                  </a:lnTo>
                  <a:lnTo>
                    <a:pt x="2032405" y="4044711"/>
                  </a:lnTo>
                  <a:lnTo>
                    <a:pt x="2124787" y="3957724"/>
                  </a:lnTo>
                  <a:lnTo>
                    <a:pt x="2217169" y="3846070"/>
                  </a:lnTo>
                  <a:lnTo>
                    <a:pt x="2309551" y="3704977"/>
                  </a:lnTo>
                  <a:lnTo>
                    <a:pt x="2401933" y="3530165"/>
                  </a:lnTo>
                  <a:lnTo>
                    <a:pt x="2494315" y="3318789"/>
                  </a:lnTo>
                  <a:lnTo>
                    <a:pt x="2586697" y="3070604"/>
                  </a:lnTo>
                  <a:lnTo>
                    <a:pt x="2679079" y="2789061"/>
                  </a:lnTo>
                  <a:lnTo>
                    <a:pt x="2771461" y="2481881"/>
                  </a:lnTo>
                  <a:lnTo>
                    <a:pt x="2863844" y="2160652"/>
                  </a:lnTo>
                  <a:lnTo>
                    <a:pt x="2956226" y="1839299"/>
                  </a:lnTo>
                  <a:lnTo>
                    <a:pt x="3048608" y="1531769"/>
                  </a:lnTo>
                  <a:lnTo>
                    <a:pt x="3140990" y="1249706"/>
                  </a:lnTo>
                  <a:lnTo>
                    <a:pt x="3233372" y="1000905"/>
                  </a:lnTo>
                  <a:lnTo>
                    <a:pt x="3325754" y="788888"/>
                  </a:lnTo>
                  <a:lnTo>
                    <a:pt x="3418136" y="613464"/>
                  </a:lnTo>
                  <a:lnTo>
                    <a:pt x="3510518" y="471824"/>
                  </a:lnTo>
                  <a:lnTo>
                    <a:pt x="3602900" y="359702"/>
                  </a:lnTo>
                  <a:lnTo>
                    <a:pt x="3695282" y="272330"/>
                  </a:lnTo>
                  <a:lnTo>
                    <a:pt x="3787664" y="205073"/>
                  </a:lnTo>
                  <a:lnTo>
                    <a:pt x="3880046" y="153788"/>
                  </a:lnTo>
                  <a:lnTo>
                    <a:pt x="3972428" y="114961"/>
                  </a:lnTo>
                  <a:lnTo>
                    <a:pt x="4064810" y="85728"/>
                  </a:lnTo>
                  <a:lnTo>
                    <a:pt x="4157192" y="63807"/>
                  </a:lnTo>
                  <a:lnTo>
                    <a:pt x="4249575" y="47421"/>
                  </a:lnTo>
                  <a:lnTo>
                    <a:pt x="4341957" y="35200"/>
                  </a:lnTo>
                  <a:lnTo>
                    <a:pt x="4434339" y="26102"/>
                  </a:lnTo>
                  <a:lnTo>
                    <a:pt x="4526721" y="19336"/>
                  </a:lnTo>
                  <a:lnTo>
                    <a:pt x="4619103" y="14310"/>
                  </a:lnTo>
                  <a:lnTo>
                    <a:pt x="4711485" y="10580"/>
                  </a:lnTo>
                  <a:lnTo>
                    <a:pt x="4803867" y="7812"/>
                  </a:lnTo>
                  <a:lnTo>
                    <a:pt x="4896249" y="5759"/>
                  </a:lnTo>
                  <a:lnTo>
                    <a:pt x="4988631" y="4237"/>
                  </a:lnTo>
                  <a:lnTo>
                    <a:pt x="5081013" y="3109"/>
                  </a:lnTo>
                  <a:lnTo>
                    <a:pt x="5173395" y="2272"/>
                  </a:lnTo>
                  <a:lnTo>
                    <a:pt x="5265777" y="1653"/>
                  </a:lnTo>
                  <a:lnTo>
                    <a:pt x="5358159" y="1193"/>
                  </a:lnTo>
                  <a:lnTo>
                    <a:pt x="5450541" y="853"/>
                  </a:lnTo>
                  <a:lnTo>
                    <a:pt x="5542923" y="601"/>
                  </a:lnTo>
                  <a:lnTo>
                    <a:pt x="5635306" y="414"/>
                  </a:lnTo>
                  <a:lnTo>
                    <a:pt x="5727688" y="276"/>
                  </a:lnTo>
                  <a:lnTo>
                    <a:pt x="5820070" y="173"/>
                  </a:lnTo>
                  <a:lnTo>
                    <a:pt x="5912452" y="97"/>
                  </a:lnTo>
                  <a:lnTo>
                    <a:pt x="6004834" y="41"/>
                  </a:lnTo>
                  <a:lnTo>
                    <a:pt x="6097216" y="0"/>
                  </a:lnTo>
                  <a:lnTo>
                    <a:pt x="6097216" y="4315844"/>
                  </a:lnTo>
                  <a:lnTo>
                    <a:pt x="6004834" y="4315844"/>
                  </a:lnTo>
                  <a:lnTo>
                    <a:pt x="5912452" y="4315844"/>
                  </a:lnTo>
                  <a:lnTo>
                    <a:pt x="5820070" y="4315844"/>
                  </a:lnTo>
                  <a:lnTo>
                    <a:pt x="5727688" y="4315844"/>
                  </a:lnTo>
                  <a:lnTo>
                    <a:pt x="5635306" y="4315844"/>
                  </a:lnTo>
                  <a:lnTo>
                    <a:pt x="5542923" y="4315844"/>
                  </a:lnTo>
                  <a:lnTo>
                    <a:pt x="5450541" y="4315844"/>
                  </a:lnTo>
                  <a:lnTo>
                    <a:pt x="5358159" y="4315844"/>
                  </a:lnTo>
                  <a:lnTo>
                    <a:pt x="5265777" y="4315844"/>
                  </a:lnTo>
                  <a:lnTo>
                    <a:pt x="5173395" y="4315844"/>
                  </a:lnTo>
                  <a:lnTo>
                    <a:pt x="5081013" y="4315844"/>
                  </a:lnTo>
                  <a:lnTo>
                    <a:pt x="4988631" y="4315844"/>
                  </a:lnTo>
                  <a:lnTo>
                    <a:pt x="4896249" y="4315844"/>
                  </a:lnTo>
                  <a:lnTo>
                    <a:pt x="4803867" y="4315844"/>
                  </a:lnTo>
                  <a:lnTo>
                    <a:pt x="4711485" y="4315844"/>
                  </a:lnTo>
                  <a:lnTo>
                    <a:pt x="4619103" y="4315844"/>
                  </a:lnTo>
                  <a:lnTo>
                    <a:pt x="4526721" y="4315844"/>
                  </a:lnTo>
                  <a:lnTo>
                    <a:pt x="4434339" y="4315844"/>
                  </a:lnTo>
                  <a:lnTo>
                    <a:pt x="4341957" y="4315844"/>
                  </a:lnTo>
                  <a:lnTo>
                    <a:pt x="4249575" y="4315844"/>
                  </a:lnTo>
                  <a:lnTo>
                    <a:pt x="4157192" y="4315844"/>
                  </a:lnTo>
                  <a:lnTo>
                    <a:pt x="4064810" y="4315844"/>
                  </a:lnTo>
                  <a:lnTo>
                    <a:pt x="3972428" y="4315844"/>
                  </a:lnTo>
                  <a:lnTo>
                    <a:pt x="3880046" y="4315844"/>
                  </a:lnTo>
                  <a:lnTo>
                    <a:pt x="3787664" y="4315844"/>
                  </a:lnTo>
                  <a:lnTo>
                    <a:pt x="3695282" y="4315844"/>
                  </a:lnTo>
                  <a:lnTo>
                    <a:pt x="3602900" y="4315844"/>
                  </a:lnTo>
                  <a:lnTo>
                    <a:pt x="3510518" y="4315844"/>
                  </a:lnTo>
                  <a:lnTo>
                    <a:pt x="3418136" y="4315844"/>
                  </a:lnTo>
                  <a:lnTo>
                    <a:pt x="3325754" y="4315844"/>
                  </a:lnTo>
                  <a:lnTo>
                    <a:pt x="3233372" y="4315844"/>
                  </a:lnTo>
                  <a:lnTo>
                    <a:pt x="3140990" y="4315844"/>
                  </a:lnTo>
                  <a:lnTo>
                    <a:pt x="3048608" y="4315844"/>
                  </a:lnTo>
                  <a:lnTo>
                    <a:pt x="2956226" y="4315844"/>
                  </a:lnTo>
                  <a:lnTo>
                    <a:pt x="2863844" y="4315844"/>
                  </a:lnTo>
                  <a:lnTo>
                    <a:pt x="2771461" y="4315844"/>
                  </a:lnTo>
                  <a:lnTo>
                    <a:pt x="2679079" y="4315844"/>
                  </a:lnTo>
                  <a:lnTo>
                    <a:pt x="2586697" y="4315844"/>
                  </a:lnTo>
                  <a:lnTo>
                    <a:pt x="2494315" y="4315844"/>
                  </a:lnTo>
                  <a:lnTo>
                    <a:pt x="2401933" y="4315844"/>
                  </a:lnTo>
                  <a:lnTo>
                    <a:pt x="2309551" y="4315844"/>
                  </a:lnTo>
                  <a:lnTo>
                    <a:pt x="2217169" y="4315844"/>
                  </a:lnTo>
                  <a:lnTo>
                    <a:pt x="2124787" y="4315844"/>
                  </a:lnTo>
                  <a:lnTo>
                    <a:pt x="2032405" y="4315844"/>
                  </a:lnTo>
                  <a:lnTo>
                    <a:pt x="1940023" y="4315844"/>
                  </a:lnTo>
                  <a:lnTo>
                    <a:pt x="1847641" y="4315844"/>
                  </a:lnTo>
                  <a:lnTo>
                    <a:pt x="1755259" y="4315844"/>
                  </a:lnTo>
                  <a:lnTo>
                    <a:pt x="1662877" y="4315844"/>
                  </a:lnTo>
                  <a:lnTo>
                    <a:pt x="1570495" y="4315844"/>
                  </a:lnTo>
                  <a:lnTo>
                    <a:pt x="1478113" y="4315844"/>
                  </a:lnTo>
                  <a:lnTo>
                    <a:pt x="1385730" y="4315844"/>
                  </a:lnTo>
                  <a:lnTo>
                    <a:pt x="1293348" y="4315844"/>
                  </a:lnTo>
                  <a:lnTo>
                    <a:pt x="1200966" y="4315844"/>
                  </a:lnTo>
                  <a:lnTo>
                    <a:pt x="1108584" y="4315844"/>
                  </a:lnTo>
                  <a:lnTo>
                    <a:pt x="1016202" y="4315844"/>
                  </a:lnTo>
                  <a:lnTo>
                    <a:pt x="923820" y="4315844"/>
                  </a:lnTo>
                  <a:lnTo>
                    <a:pt x="831438" y="4315844"/>
                  </a:lnTo>
                  <a:lnTo>
                    <a:pt x="739056" y="4315844"/>
                  </a:lnTo>
                  <a:lnTo>
                    <a:pt x="646674" y="4315844"/>
                  </a:lnTo>
                  <a:lnTo>
                    <a:pt x="554292" y="4315844"/>
                  </a:lnTo>
                  <a:lnTo>
                    <a:pt x="461910" y="4315844"/>
                  </a:lnTo>
                  <a:lnTo>
                    <a:pt x="369528" y="4315844"/>
                  </a:lnTo>
                  <a:lnTo>
                    <a:pt x="277146" y="4315844"/>
                  </a:lnTo>
                  <a:lnTo>
                    <a:pt x="184764" y="4315844"/>
                  </a:lnTo>
                  <a:lnTo>
                    <a:pt x="92382" y="4315844"/>
                  </a:lnTo>
                  <a:lnTo>
                    <a:pt x="0" y="4315844"/>
                  </a:lnTo>
                  <a:close/>
                </a:path>
              </a:pathLst>
            </a:cu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20496" y="285380"/>
              <a:ext cx="6097216" cy="4315451"/>
            </a:xfrm>
            <a:custGeom>
              <a:avLst/>
              <a:pathLst>
                <a:path w="6097216" h="4315451">
                  <a:moveTo>
                    <a:pt x="0" y="4315451"/>
                  </a:moveTo>
                  <a:lnTo>
                    <a:pt x="92382" y="4315313"/>
                  </a:lnTo>
                  <a:lnTo>
                    <a:pt x="184764" y="4315127"/>
                  </a:lnTo>
                  <a:lnTo>
                    <a:pt x="277146" y="4314877"/>
                  </a:lnTo>
                  <a:lnTo>
                    <a:pt x="369528" y="4314538"/>
                  </a:lnTo>
                  <a:lnTo>
                    <a:pt x="461910" y="4314081"/>
                  </a:lnTo>
                  <a:lnTo>
                    <a:pt x="554292" y="4313465"/>
                  </a:lnTo>
                  <a:lnTo>
                    <a:pt x="646674" y="4312633"/>
                  </a:lnTo>
                  <a:lnTo>
                    <a:pt x="739056" y="4311511"/>
                  </a:lnTo>
                  <a:lnTo>
                    <a:pt x="831438" y="4309996"/>
                  </a:lnTo>
                  <a:lnTo>
                    <a:pt x="923820" y="4307954"/>
                  </a:lnTo>
                  <a:lnTo>
                    <a:pt x="1016202" y="4305200"/>
                  </a:lnTo>
                  <a:lnTo>
                    <a:pt x="1108584" y="4301489"/>
                  </a:lnTo>
                  <a:lnTo>
                    <a:pt x="1200966" y="4296489"/>
                  </a:lnTo>
                  <a:lnTo>
                    <a:pt x="1293348" y="4289758"/>
                  </a:lnTo>
                  <a:lnTo>
                    <a:pt x="1385730" y="4280705"/>
                  </a:lnTo>
                  <a:lnTo>
                    <a:pt x="1478113" y="4268546"/>
                  </a:lnTo>
                  <a:lnTo>
                    <a:pt x="1570495" y="4252243"/>
                  </a:lnTo>
                  <a:lnTo>
                    <a:pt x="1662877" y="4230431"/>
                  </a:lnTo>
                  <a:lnTo>
                    <a:pt x="1755259" y="4201341"/>
                  </a:lnTo>
                  <a:lnTo>
                    <a:pt x="1847641" y="4162703"/>
                  </a:lnTo>
                  <a:lnTo>
                    <a:pt x="1940023" y="4111660"/>
                  </a:lnTo>
                  <a:lnTo>
                    <a:pt x="2032405" y="4044711"/>
                  </a:lnTo>
                  <a:lnTo>
                    <a:pt x="2124787" y="3957724"/>
                  </a:lnTo>
                  <a:lnTo>
                    <a:pt x="2217169" y="3846070"/>
                  </a:lnTo>
                  <a:lnTo>
                    <a:pt x="2309551" y="3704977"/>
                  </a:lnTo>
                  <a:lnTo>
                    <a:pt x="2401933" y="3530165"/>
                  </a:lnTo>
                  <a:lnTo>
                    <a:pt x="2494315" y="3318789"/>
                  </a:lnTo>
                  <a:lnTo>
                    <a:pt x="2586697" y="3070604"/>
                  </a:lnTo>
                  <a:lnTo>
                    <a:pt x="2679079" y="2789061"/>
                  </a:lnTo>
                  <a:lnTo>
                    <a:pt x="2771461" y="2481881"/>
                  </a:lnTo>
                  <a:lnTo>
                    <a:pt x="2863844" y="2160652"/>
                  </a:lnTo>
                  <a:lnTo>
                    <a:pt x="2956226" y="1839299"/>
                  </a:lnTo>
                  <a:lnTo>
                    <a:pt x="3048608" y="1531769"/>
                  </a:lnTo>
                  <a:lnTo>
                    <a:pt x="3140990" y="1249706"/>
                  </a:lnTo>
                  <a:lnTo>
                    <a:pt x="3233372" y="1000905"/>
                  </a:lnTo>
                  <a:lnTo>
                    <a:pt x="3325754" y="788888"/>
                  </a:lnTo>
                  <a:lnTo>
                    <a:pt x="3418136" y="613464"/>
                  </a:lnTo>
                  <a:lnTo>
                    <a:pt x="3510518" y="471824"/>
                  </a:lnTo>
                  <a:lnTo>
                    <a:pt x="3602900" y="359702"/>
                  </a:lnTo>
                  <a:lnTo>
                    <a:pt x="3695282" y="272330"/>
                  </a:lnTo>
                  <a:lnTo>
                    <a:pt x="3787664" y="205073"/>
                  </a:lnTo>
                  <a:lnTo>
                    <a:pt x="3880046" y="153788"/>
                  </a:lnTo>
                  <a:lnTo>
                    <a:pt x="3972428" y="114961"/>
                  </a:lnTo>
                  <a:lnTo>
                    <a:pt x="4064810" y="85728"/>
                  </a:lnTo>
                  <a:lnTo>
                    <a:pt x="4157192" y="63807"/>
                  </a:lnTo>
                  <a:lnTo>
                    <a:pt x="4249575" y="47421"/>
                  </a:lnTo>
                  <a:lnTo>
                    <a:pt x="4341957" y="35200"/>
                  </a:lnTo>
                  <a:lnTo>
                    <a:pt x="4434339" y="26102"/>
                  </a:lnTo>
                  <a:lnTo>
                    <a:pt x="4526721" y="19336"/>
                  </a:lnTo>
                  <a:lnTo>
                    <a:pt x="4619103" y="14310"/>
                  </a:lnTo>
                  <a:lnTo>
                    <a:pt x="4711485" y="10580"/>
                  </a:lnTo>
                  <a:lnTo>
                    <a:pt x="4803867" y="7812"/>
                  </a:lnTo>
                  <a:lnTo>
                    <a:pt x="4896249" y="5759"/>
                  </a:lnTo>
                  <a:lnTo>
                    <a:pt x="4988631" y="4237"/>
                  </a:lnTo>
                  <a:lnTo>
                    <a:pt x="5081013" y="3109"/>
                  </a:lnTo>
                  <a:lnTo>
                    <a:pt x="5173395" y="2272"/>
                  </a:lnTo>
                  <a:lnTo>
                    <a:pt x="5265777" y="1653"/>
                  </a:lnTo>
                  <a:lnTo>
                    <a:pt x="5358159" y="1193"/>
                  </a:lnTo>
                  <a:lnTo>
                    <a:pt x="5450541" y="853"/>
                  </a:lnTo>
                  <a:lnTo>
                    <a:pt x="5542923" y="601"/>
                  </a:lnTo>
                  <a:lnTo>
                    <a:pt x="5635306" y="414"/>
                  </a:lnTo>
                  <a:lnTo>
                    <a:pt x="5727688" y="276"/>
                  </a:lnTo>
                  <a:lnTo>
                    <a:pt x="5820070" y="173"/>
                  </a:lnTo>
                  <a:lnTo>
                    <a:pt x="5912452" y="97"/>
                  </a:lnTo>
                  <a:lnTo>
                    <a:pt x="6004834" y="41"/>
                  </a:lnTo>
                  <a:lnTo>
                    <a:pt x="60972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820496" y="4601225"/>
              <a:ext cx="6097216" cy="0"/>
            </a:xfrm>
            <a:custGeom>
              <a:avLst/>
              <a:pathLst>
                <a:path w="6097216" h="0">
                  <a:moveTo>
                    <a:pt x="6097216" y="0"/>
                  </a:moveTo>
                  <a:lnTo>
                    <a:pt x="6004834" y="0"/>
                  </a:lnTo>
                  <a:lnTo>
                    <a:pt x="5912452" y="0"/>
                  </a:lnTo>
                  <a:lnTo>
                    <a:pt x="5820070" y="0"/>
                  </a:lnTo>
                  <a:lnTo>
                    <a:pt x="5727688" y="0"/>
                  </a:lnTo>
                  <a:lnTo>
                    <a:pt x="5635306" y="0"/>
                  </a:lnTo>
                  <a:lnTo>
                    <a:pt x="5542923" y="0"/>
                  </a:lnTo>
                  <a:lnTo>
                    <a:pt x="5450541" y="0"/>
                  </a:lnTo>
                  <a:lnTo>
                    <a:pt x="5358159" y="0"/>
                  </a:lnTo>
                  <a:lnTo>
                    <a:pt x="5265777" y="0"/>
                  </a:lnTo>
                  <a:lnTo>
                    <a:pt x="5173395" y="0"/>
                  </a:lnTo>
                  <a:lnTo>
                    <a:pt x="5081013" y="0"/>
                  </a:lnTo>
                  <a:lnTo>
                    <a:pt x="4988631" y="0"/>
                  </a:lnTo>
                  <a:lnTo>
                    <a:pt x="4896249" y="0"/>
                  </a:lnTo>
                  <a:lnTo>
                    <a:pt x="4803867" y="0"/>
                  </a:lnTo>
                  <a:lnTo>
                    <a:pt x="4711485" y="0"/>
                  </a:lnTo>
                  <a:lnTo>
                    <a:pt x="4619103" y="0"/>
                  </a:lnTo>
                  <a:lnTo>
                    <a:pt x="4526721" y="0"/>
                  </a:lnTo>
                  <a:lnTo>
                    <a:pt x="4434339" y="0"/>
                  </a:lnTo>
                  <a:lnTo>
                    <a:pt x="4341957" y="0"/>
                  </a:lnTo>
                  <a:lnTo>
                    <a:pt x="4249575" y="0"/>
                  </a:lnTo>
                  <a:lnTo>
                    <a:pt x="4157192" y="0"/>
                  </a:lnTo>
                  <a:lnTo>
                    <a:pt x="4064810" y="0"/>
                  </a:lnTo>
                  <a:lnTo>
                    <a:pt x="3972428" y="0"/>
                  </a:lnTo>
                  <a:lnTo>
                    <a:pt x="3880046" y="0"/>
                  </a:lnTo>
                  <a:lnTo>
                    <a:pt x="3787664" y="0"/>
                  </a:lnTo>
                  <a:lnTo>
                    <a:pt x="3695282" y="0"/>
                  </a:lnTo>
                  <a:lnTo>
                    <a:pt x="3602900" y="0"/>
                  </a:lnTo>
                  <a:lnTo>
                    <a:pt x="3510518" y="0"/>
                  </a:lnTo>
                  <a:lnTo>
                    <a:pt x="3418136" y="0"/>
                  </a:lnTo>
                  <a:lnTo>
                    <a:pt x="3325754" y="0"/>
                  </a:lnTo>
                  <a:lnTo>
                    <a:pt x="3233372" y="0"/>
                  </a:lnTo>
                  <a:lnTo>
                    <a:pt x="3140990" y="0"/>
                  </a:lnTo>
                  <a:lnTo>
                    <a:pt x="3048608" y="0"/>
                  </a:lnTo>
                  <a:lnTo>
                    <a:pt x="2956226" y="0"/>
                  </a:lnTo>
                  <a:lnTo>
                    <a:pt x="2863844" y="0"/>
                  </a:lnTo>
                  <a:lnTo>
                    <a:pt x="2771461" y="0"/>
                  </a:lnTo>
                  <a:lnTo>
                    <a:pt x="2679079" y="0"/>
                  </a:lnTo>
                  <a:lnTo>
                    <a:pt x="2586697" y="0"/>
                  </a:lnTo>
                  <a:lnTo>
                    <a:pt x="2494315" y="0"/>
                  </a:lnTo>
                  <a:lnTo>
                    <a:pt x="2401933" y="0"/>
                  </a:lnTo>
                  <a:lnTo>
                    <a:pt x="2309551" y="0"/>
                  </a:lnTo>
                  <a:lnTo>
                    <a:pt x="2217169" y="0"/>
                  </a:lnTo>
                  <a:lnTo>
                    <a:pt x="2124787" y="0"/>
                  </a:lnTo>
                  <a:lnTo>
                    <a:pt x="2032405" y="0"/>
                  </a:lnTo>
                  <a:lnTo>
                    <a:pt x="1940023" y="0"/>
                  </a:lnTo>
                  <a:lnTo>
                    <a:pt x="1847641" y="0"/>
                  </a:lnTo>
                  <a:lnTo>
                    <a:pt x="1755259" y="0"/>
                  </a:lnTo>
                  <a:lnTo>
                    <a:pt x="1662877" y="0"/>
                  </a:lnTo>
                  <a:lnTo>
                    <a:pt x="1570495" y="0"/>
                  </a:lnTo>
                  <a:lnTo>
                    <a:pt x="1478113" y="0"/>
                  </a:lnTo>
                  <a:lnTo>
                    <a:pt x="1385730" y="0"/>
                  </a:lnTo>
                  <a:lnTo>
                    <a:pt x="1293348" y="0"/>
                  </a:lnTo>
                  <a:lnTo>
                    <a:pt x="1200966" y="0"/>
                  </a:lnTo>
                  <a:lnTo>
                    <a:pt x="1108584" y="0"/>
                  </a:lnTo>
                  <a:lnTo>
                    <a:pt x="1016202" y="0"/>
                  </a:lnTo>
                  <a:lnTo>
                    <a:pt x="923820" y="0"/>
                  </a:lnTo>
                  <a:lnTo>
                    <a:pt x="831438" y="0"/>
                  </a:lnTo>
                  <a:lnTo>
                    <a:pt x="739056" y="0"/>
                  </a:lnTo>
                  <a:lnTo>
                    <a:pt x="646674" y="0"/>
                  </a:lnTo>
                  <a:lnTo>
                    <a:pt x="554292" y="0"/>
                  </a:lnTo>
                  <a:lnTo>
                    <a:pt x="461910" y="0"/>
                  </a:lnTo>
                  <a:lnTo>
                    <a:pt x="369528" y="0"/>
                  </a:lnTo>
                  <a:lnTo>
                    <a:pt x="277146" y="0"/>
                  </a:lnTo>
                  <a:lnTo>
                    <a:pt x="184764" y="0"/>
                  </a:lnTo>
                  <a:lnTo>
                    <a:pt x="92382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20496" y="287653"/>
              <a:ext cx="6097216" cy="4313552"/>
            </a:xfrm>
            <a:custGeom>
              <a:avLst/>
              <a:pathLst>
                <a:path w="6097216" h="4313552">
                  <a:moveTo>
                    <a:pt x="0" y="4313552"/>
                  </a:moveTo>
                  <a:lnTo>
                    <a:pt x="92382" y="4313545"/>
                  </a:lnTo>
                  <a:lnTo>
                    <a:pt x="184764" y="4313536"/>
                  </a:lnTo>
                  <a:lnTo>
                    <a:pt x="277146" y="4313524"/>
                  </a:lnTo>
                  <a:lnTo>
                    <a:pt x="369528" y="4313507"/>
                  </a:lnTo>
                  <a:lnTo>
                    <a:pt x="461910" y="4313484"/>
                  </a:lnTo>
                  <a:lnTo>
                    <a:pt x="554292" y="4313453"/>
                  </a:lnTo>
                  <a:lnTo>
                    <a:pt x="646674" y="4313412"/>
                  </a:lnTo>
                  <a:lnTo>
                    <a:pt x="739056" y="4313356"/>
                  </a:lnTo>
                  <a:lnTo>
                    <a:pt x="831438" y="4313280"/>
                  </a:lnTo>
                  <a:lnTo>
                    <a:pt x="923820" y="4313178"/>
                  </a:lnTo>
                  <a:lnTo>
                    <a:pt x="1016202" y="4313041"/>
                  </a:lnTo>
                  <a:lnTo>
                    <a:pt x="1108584" y="4312855"/>
                  </a:lnTo>
                  <a:lnTo>
                    <a:pt x="1200966" y="4312604"/>
                  </a:lnTo>
                  <a:lnTo>
                    <a:pt x="1293348" y="4312265"/>
                  </a:lnTo>
                  <a:lnTo>
                    <a:pt x="1385730" y="4311809"/>
                  </a:lnTo>
                  <a:lnTo>
                    <a:pt x="1478113" y="4311192"/>
                  </a:lnTo>
                  <a:lnTo>
                    <a:pt x="1570495" y="4310360"/>
                  </a:lnTo>
                  <a:lnTo>
                    <a:pt x="1662877" y="4309238"/>
                  </a:lnTo>
                  <a:lnTo>
                    <a:pt x="1755259" y="4307723"/>
                  </a:lnTo>
                  <a:lnTo>
                    <a:pt x="1847641" y="4305681"/>
                  </a:lnTo>
                  <a:lnTo>
                    <a:pt x="1940023" y="4302927"/>
                  </a:lnTo>
                  <a:lnTo>
                    <a:pt x="2032405" y="4299216"/>
                  </a:lnTo>
                  <a:lnTo>
                    <a:pt x="2124787" y="4294216"/>
                  </a:lnTo>
                  <a:lnTo>
                    <a:pt x="2217169" y="4287485"/>
                  </a:lnTo>
                  <a:lnTo>
                    <a:pt x="2309551" y="4278433"/>
                  </a:lnTo>
                  <a:lnTo>
                    <a:pt x="2401933" y="4266274"/>
                  </a:lnTo>
                  <a:lnTo>
                    <a:pt x="2494315" y="4249970"/>
                  </a:lnTo>
                  <a:lnTo>
                    <a:pt x="2586697" y="4228158"/>
                  </a:lnTo>
                  <a:lnTo>
                    <a:pt x="2679079" y="4199069"/>
                  </a:lnTo>
                  <a:lnTo>
                    <a:pt x="2771461" y="4160430"/>
                  </a:lnTo>
                  <a:lnTo>
                    <a:pt x="2863844" y="4109387"/>
                  </a:lnTo>
                  <a:lnTo>
                    <a:pt x="2956226" y="4042439"/>
                  </a:lnTo>
                  <a:lnTo>
                    <a:pt x="3048608" y="3955451"/>
                  </a:lnTo>
                  <a:lnTo>
                    <a:pt x="3140990" y="3843797"/>
                  </a:lnTo>
                  <a:lnTo>
                    <a:pt x="3233372" y="3702704"/>
                  </a:lnTo>
                  <a:lnTo>
                    <a:pt x="3325754" y="3527892"/>
                  </a:lnTo>
                  <a:lnTo>
                    <a:pt x="3418136" y="3316516"/>
                  </a:lnTo>
                  <a:lnTo>
                    <a:pt x="3510518" y="3068332"/>
                  </a:lnTo>
                  <a:lnTo>
                    <a:pt x="3602900" y="2786789"/>
                  </a:lnTo>
                  <a:lnTo>
                    <a:pt x="3695282" y="2479608"/>
                  </a:lnTo>
                  <a:lnTo>
                    <a:pt x="3787664" y="2158379"/>
                  </a:lnTo>
                  <a:lnTo>
                    <a:pt x="3880046" y="1837026"/>
                  </a:lnTo>
                  <a:lnTo>
                    <a:pt x="3972428" y="1529496"/>
                  </a:lnTo>
                  <a:lnTo>
                    <a:pt x="4064810" y="1247433"/>
                  </a:lnTo>
                  <a:lnTo>
                    <a:pt x="4157192" y="998632"/>
                  </a:lnTo>
                  <a:lnTo>
                    <a:pt x="4249575" y="786615"/>
                  </a:lnTo>
                  <a:lnTo>
                    <a:pt x="4341957" y="611191"/>
                  </a:lnTo>
                  <a:lnTo>
                    <a:pt x="4434339" y="469551"/>
                  </a:lnTo>
                  <a:lnTo>
                    <a:pt x="4526721" y="357430"/>
                  </a:lnTo>
                  <a:lnTo>
                    <a:pt x="4619103" y="270057"/>
                  </a:lnTo>
                  <a:lnTo>
                    <a:pt x="4711485" y="202801"/>
                  </a:lnTo>
                  <a:lnTo>
                    <a:pt x="4803867" y="151515"/>
                  </a:lnTo>
                  <a:lnTo>
                    <a:pt x="4896249" y="112688"/>
                  </a:lnTo>
                  <a:lnTo>
                    <a:pt x="4988631" y="83455"/>
                  </a:lnTo>
                  <a:lnTo>
                    <a:pt x="5081013" y="61534"/>
                  </a:lnTo>
                  <a:lnTo>
                    <a:pt x="5173395" y="45148"/>
                  </a:lnTo>
                  <a:lnTo>
                    <a:pt x="5265777" y="32927"/>
                  </a:lnTo>
                  <a:lnTo>
                    <a:pt x="5358159" y="23829"/>
                  </a:lnTo>
                  <a:lnTo>
                    <a:pt x="5450541" y="17063"/>
                  </a:lnTo>
                  <a:lnTo>
                    <a:pt x="5542923" y="12038"/>
                  </a:lnTo>
                  <a:lnTo>
                    <a:pt x="5635306" y="8307"/>
                  </a:lnTo>
                  <a:lnTo>
                    <a:pt x="5727688" y="5539"/>
                  </a:lnTo>
                  <a:lnTo>
                    <a:pt x="5820070" y="3486"/>
                  </a:lnTo>
                  <a:lnTo>
                    <a:pt x="5912452" y="1964"/>
                  </a:lnTo>
                  <a:lnTo>
                    <a:pt x="6004834" y="836"/>
                  </a:lnTo>
                  <a:lnTo>
                    <a:pt x="6097216" y="0"/>
                  </a:lnTo>
                </a:path>
              </a:pathLst>
            </a:custGeom>
            <a:ln w="2857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20496" y="285380"/>
              <a:ext cx="6097216" cy="4315451"/>
            </a:xfrm>
            <a:custGeom>
              <a:avLst/>
              <a:pathLst>
                <a:path w="6097216" h="4315451">
                  <a:moveTo>
                    <a:pt x="0" y="4315451"/>
                  </a:moveTo>
                  <a:lnTo>
                    <a:pt x="92382" y="4315313"/>
                  </a:lnTo>
                  <a:lnTo>
                    <a:pt x="184764" y="4315127"/>
                  </a:lnTo>
                  <a:lnTo>
                    <a:pt x="277146" y="4314877"/>
                  </a:lnTo>
                  <a:lnTo>
                    <a:pt x="369528" y="4314538"/>
                  </a:lnTo>
                  <a:lnTo>
                    <a:pt x="461910" y="4314081"/>
                  </a:lnTo>
                  <a:lnTo>
                    <a:pt x="554292" y="4313465"/>
                  </a:lnTo>
                  <a:lnTo>
                    <a:pt x="646674" y="4312633"/>
                  </a:lnTo>
                  <a:lnTo>
                    <a:pt x="739056" y="4311511"/>
                  </a:lnTo>
                  <a:lnTo>
                    <a:pt x="831438" y="4309996"/>
                  </a:lnTo>
                  <a:lnTo>
                    <a:pt x="923820" y="4307954"/>
                  </a:lnTo>
                  <a:lnTo>
                    <a:pt x="1016202" y="4305200"/>
                  </a:lnTo>
                  <a:lnTo>
                    <a:pt x="1108584" y="4301489"/>
                  </a:lnTo>
                  <a:lnTo>
                    <a:pt x="1200966" y="4296489"/>
                  </a:lnTo>
                  <a:lnTo>
                    <a:pt x="1293348" y="4289758"/>
                  </a:lnTo>
                  <a:lnTo>
                    <a:pt x="1385730" y="4280705"/>
                  </a:lnTo>
                  <a:lnTo>
                    <a:pt x="1478113" y="4268546"/>
                  </a:lnTo>
                  <a:lnTo>
                    <a:pt x="1570495" y="4252243"/>
                  </a:lnTo>
                  <a:lnTo>
                    <a:pt x="1662877" y="4230431"/>
                  </a:lnTo>
                  <a:lnTo>
                    <a:pt x="1755259" y="4201341"/>
                  </a:lnTo>
                  <a:lnTo>
                    <a:pt x="1847641" y="4162703"/>
                  </a:lnTo>
                  <a:lnTo>
                    <a:pt x="1940023" y="4111660"/>
                  </a:lnTo>
                  <a:lnTo>
                    <a:pt x="2032405" y="4044711"/>
                  </a:lnTo>
                  <a:lnTo>
                    <a:pt x="2124787" y="3957724"/>
                  </a:lnTo>
                  <a:lnTo>
                    <a:pt x="2217169" y="3846070"/>
                  </a:lnTo>
                  <a:lnTo>
                    <a:pt x="2309551" y="3704977"/>
                  </a:lnTo>
                  <a:lnTo>
                    <a:pt x="2401933" y="3530165"/>
                  </a:lnTo>
                  <a:lnTo>
                    <a:pt x="2494315" y="3318789"/>
                  </a:lnTo>
                  <a:lnTo>
                    <a:pt x="2586697" y="3070604"/>
                  </a:lnTo>
                  <a:lnTo>
                    <a:pt x="2679079" y="2789061"/>
                  </a:lnTo>
                  <a:lnTo>
                    <a:pt x="2771461" y="2481881"/>
                  </a:lnTo>
                  <a:lnTo>
                    <a:pt x="2863844" y="2160652"/>
                  </a:lnTo>
                  <a:lnTo>
                    <a:pt x="2956226" y="1839299"/>
                  </a:lnTo>
                  <a:lnTo>
                    <a:pt x="3048608" y="1531769"/>
                  </a:lnTo>
                  <a:lnTo>
                    <a:pt x="3140990" y="1249706"/>
                  </a:lnTo>
                  <a:lnTo>
                    <a:pt x="3233372" y="1000905"/>
                  </a:lnTo>
                  <a:lnTo>
                    <a:pt x="3325754" y="788888"/>
                  </a:lnTo>
                  <a:lnTo>
                    <a:pt x="3418136" y="613464"/>
                  </a:lnTo>
                  <a:lnTo>
                    <a:pt x="3510518" y="471824"/>
                  </a:lnTo>
                  <a:lnTo>
                    <a:pt x="3602900" y="359702"/>
                  </a:lnTo>
                  <a:lnTo>
                    <a:pt x="3695282" y="272330"/>
                  </a:lnTo>
                  <a:lnTo>
                    <a:pt x="3787664" y="205073"/>
                  </a:lnTo>
                  <a:lnTo>
                    <a:pt x="3880046" y="153788"/>
                  </a:lnTo>
                  <a:lnTo>
                    <a:pt x="3972428" y="114961"/>
                  </a:lnTo>
                  <a:lnTo>
                    <a:pt x="4064810" y="85728"/>
                  </a:lnTo>
                  <a:lnTo>
                    <a:pt x="4157192" y="63807"/>
                  </a:lnTo>
                  <a:lnTo>
                    <a:pt x="4249575" y="47421"/>
                  </a:lnTo>
                  <a:lnTo>
                    <a:pt x="4341957" y="35200"/>
                  </a:lnTo>
                  <a:lnTo>
                    <a:pt x="4434339" y="26102"/>
                  </a:lnTo>
                  <a:lnTo>
                    <a:pt x="4526721" y="19336"/>
                  </a:lnTo>
                  <a:lnTo>
                    <a:pt x="4619103" y="14310"/>
                  </a:lnTo>
                  <a:lnTo>
                    <a:pt x="4711485" y="10580"/>
                  </a:lnTo>
                  <a:lnTo>
                    <a:pt x="4803867" y="7812"/>
                  </a:lnTo>
                  <a:lnTo>
                    <a:pt x="4896249" y="5759"/>
                  </a:lnTo>
                  <a:lnTo>
                    <a:pt x="4988631" y="4237"/>
                  </a:lnTo>
                  <a:lnTo>
                    <a:pt x="5081013" y="3109"/>
                  </a:lnTo>
                  <a:lnTo>
                    <a:pt x="5173395" y="2272"/>
                  </a:lnTo>
                  <a:lnTo>
                    <a:pt x="5265777" y="1653"/>
                  </a:lnTo>
                  <a:lnTo>
                    <a:pt x="5358159" y="1193"/>
                  </a:lnTo>
                  <a:lnTo>
                    <a:pt x="5450541" y="853"/>
                  </a:lnTo>
                  <a:lnTo>
                    <a:pt x="5542923" y="601"/>
                  </a:lnTo>
                  <a:lnTo>
                    <a:pt x="5635306" y="414"/>
                  </a:lnTo>
                  <a:lnTo>
                    <a:pt x="5727688" y="276"/>
                  </a:lnTo>
                  <a:lnTo>
                    <a:pt x="5820070" y="173"/>
                  </a:lnTo>
                  <a:lnTo>
                    <a:pt x="5912452" y="97"/>
                  </a:lnTo>
                  <a:lnTo>
                    <a:pt x="6004834" y="41"/>
                  </a:lnTo>
                  <a:lnTo>
                    <a:pt x="6097216" y="0"/>
                  </a:lnTo>
                </a:path>
              </a:pathLst>
            </a:custGeom>
            <a:ln w="28575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2"/>
            <p:cNvSpPr/>
            <p:nvPr/>
          </p:nvSpPr>
          <p:spPr>
            <a:xfrm>
              <a:off x="235488" y="456103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35488" y="3481770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35488" y="2403052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35488" y="132406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35488" y="245070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9" name="pl37"/>
            <p:cNvSpPr/>
            <p:nvPr/>
          </p:nvSpPr>
          <p:spPr>
            <a:xfrm>
              <a:off x="480841" y="4601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80841" y="3522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80841" y="2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480841" y="1364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480841" y="285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820496" y="4816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360198" y="4816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3899899" y="4816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5439600" y="4816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979301" y="4816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739732" y="4879517"/>
              <a:ext cx="161528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2310511" y="4880991"/>
              <a:ext cx="99372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868821" y="48795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408522" y="488099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917145" y="48795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3834180" y="5046454"/>
              <a:ext cx="69850" cy="7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</a:t>
              </a:r>
            </a:p>
          </p:txBody>
        </p:sp>
        <p:sp>
          <p:nvSpPr>
            <p:cNvPr id="55" name="tx53"/>
            <p:cNvSpPr/>
            <p:nvPr/>
          </p:nvSpPr>
          <p:spPr>
            <a:xfrm rot="-5400000">
              <a:off x="-48589" y="2391894"/>
              <a:ext cx="333970" cy="10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56" name="rc54"/>
            <p:cNvSpPr/>
            <p:nvPr/>
          </p:nvSpPr>
          <p:spPr>
            <a:xfrm>
              <a:off x="7361752" y="2053900"/>
              <a:ext cx="546258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7431341" y="2161382"/>
              <a:ext cx="341610" cy="7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curve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7431341" y="232418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7440341" y="2333184"/>
              <a:ext cx="201455" cy="201456"/>
            </a:xfrm>
            <a:prstGeom prst="rect">
              <a:avLst/>
            </a:prstGeom>
            <a:solidFill>
              <a:srgbClr val="F8766D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7453286" y="24339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8575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7431341" y="254364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7440341" y="2552640"/>
              <a:ext cx="201455" cy="201456"/>
            </a:xfrm>
            <a:prstGeom prst="rect">
              <a:avLst/>
            </a:prstGeom>
            <a:solidFill>
              <a:srgbClr val="00BFC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453286" y="26533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8575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7720386" y="2390174"/>
              <a:ext cx="55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720386" y="2591076"/>
              <a:ext cx="118035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y2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2022-01-27T00:24:13Z</dcterms:created>
  <dcterms:modified xsi:type="dcterms:W3CDTF">2022-01-27T11:24:14Z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