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4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7" Type="http://schemas.openxmlformats.org/officeDocument/2006/relationships/tableStyles" Target="tableStyles.xml"/>
<Relationship Id="rId6" Type="http://schemas.openxmlformats.org/officeDocument/2006/relationships/theme" Target="theme/theme1.xml"/>
<Relationship Id="rId5" Type="http://schemas.openxmlformats.org/officeDocument/2006/relationships/viewProps" Target="view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emissions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ZE-HDVs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diesel</a:t>
            </a:r>
            <a:r>
              <a:rPr/>
              <a:t> </a:t>
            </a:r>
            <a:r>
              <a:rPr/>
              <a:t>vehicles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emissions</a:t>
            </a:r>
            <a:r>
              <a:rPr/>
              <a:t> </a:t>
            </a:r>
            <a:r>
              <a:rPr/>
              <a:t>(lifetime)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diesel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electric</a:t>
            </a:r>
            <a:r>
              <a:rPr/>
              <a:t> </a:t>
            </a:r>
            <a:r>
              <a:rPr/>
              <a:t>trucks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Grattan</a:t>
            </a:r>
            <a:r>
              <a:rPr/>
              <a:t> </a:t>
            </a:r>
            <a:r>
              <a:rPr/>
              <a:t>analysis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Trucks/Analysis/truck-modelling/R/charts/15-co2-ev-vs-diesel.R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Trucks/Analysis/truck-modelling/atlas/co2_ev-vs-diesel/co2_ev-vs-diesel_normal/co2_ev-vs-diesel_normal_normal.pptx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CO2 emissions from ZE-HDVs are substantially lower than from diesel vehicles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Estimated CO2 emissions (lifetime) from diesel and electric trucks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184360" y="91439"/>
              <a:ext cx="6683511" cy="45217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184360" y="91439"/>
              <a:ext cx="0" cy="4521778"/>
            </a:xfrm>
            <a:custGeom>
              <a:avLst/>
              <a:pathLst>
                <a:path w="0" h="4521778">
                  <a:moveTo>
                    <a:pt x="0" y="45217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2501308" y="91439"/>
              <a:ext cx="0" cy="4521778"/>
            </a:xfrm>
            <a:custGeom>
              <a:avLst/>
              <a:pathLst>
                <a:path w="0" h="4521778">
                  <a:moveTo>
                    <a:pt x="0" y="45217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3818256" y="91439"/>
              <a:ext cx="0" cy="4521778"/>
            </a:xfrm>
            <a:custGeom>
              <a:avLst/>
              <a:pathLst>
                <a:path w="0" h="4521778">
                  <a:moveTo>
                    <a:pt x="0" y="45217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5135204" y="91439"/>
              <a:ext cx="0" cy="4521778"/>
            </a:xfrm>
            <a:custGeom>
              <a:avLst/>
              <a:pathLst>
                <a:path w="0" h="4521778">
                  <a:moveTo>
                    <a:pt x="0" y="45217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6452152" y="91439"/>
              <a:ext cx="0" cy="4521778"/>
            </a:xfrm>
            <a:custGeom>
              <a:avLst/>
              <a:pathLst>
                <a:path w="0" h="4521778">
                  <a:moveTo>
                    <a:pt x="0" y="45217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7769100" y="91439"/>
              <a:ext cx="0" cy="4521778"/>
            </a:xfrm>
            <a:custGeom>
              <a:avLst/>
              <a:pathLst>
                <a:path w="0" h="4521778">
                  <a:moveTo>
                    <a:pt x="0" y="45217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184360" y="433998"/>
              <a:ext cx="5447837" cy="548094"/>
            </a:xfrm>
            <a:prstGeom prst="rect">
              <a:avLst/>
            </a:prstGeom>
            <a:solidFill>
              <a:srgbClr val="A02226">
                <a:alpha val="94901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184360" y="1050605"/>
              <a:ext cx="2830030" cy="548094"/>
            </a:xfrm>
            <a:prstGeom prst="rect">
              <a:avLst/>
            </a:prstGeom>
            <a:solidFill>
              <a:srgbClr val="F68B33">
                <a:alpha val="94901"/>
              </a:srgbClr>
            </a:solidFill>
            <a:ln w="7143" cap="sq">
              <a:solidFill>
                <a:srgbClr val="F68B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184360" y="1667211"/>
              <a:ext cx="736228" cy="548094"/>
            </a:xfrm>
            <a:prstGeom prst="rect">
              <a:avLst/>
            </a:prstGeom>
            <a:solidFill>
              <a:srgbClr val="FFC35A">
                <a:alpha val="94901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184360" y="2489352"/>
              <a:ext cx="1427147" cy="548094"/>
            </a:xfrm>
            <a:prstGeom prst="rect">
              <a:avLst/>
            </a:prstGeom>
            <a:solidFill>
              <a:srgbClr val="A02226">
                <a:alpha val="94901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184360" y="3105958"/>
              <a:ext cx="840286" cy="548094"/>
            </a:xfrm>
            <a:prstGeom prst="rect">
              <a:avLst/>
            </a:prstGeom>
            <a:solidFill>
              <a:srgbClr val="F68B33">
                <a:alpha val="94901"/>
              </a:srgbClr>
            </a:solidFill>
            <a:ln w="7143" cap="sq">
              <a:solidFill>
                <a:srgbClr val="F68B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184360" y="3722565"/>
              <a:ext cx="189933" cy="548094"/>
            </a:xfrm>
            <a:prstGeom prst="rect">
              <a:avLst/>
            </a:prstGeom>
            <a:solidFill>
              <a:srgbClr val="FFC35A">
                <a:alpha val="94901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g18"/>
            <p:cNvSpPr/>
            <p:nvPr/>
          </p:nvSpPr>
          <p:spPr>
            <a:xfrm>
              <a:off x="2685681" y="2662847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19"/>
            <p:cNvSpPr/>
            <p:nvPr/>
          </p:nvSpPr>
          <p:spPr>
            <a:xfrm>
              <a:off x="2703969" y="2676000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2" name="pg20"/>
            <p:cNvSpPr/>
            <p:nvPr/>
          </p:nvSpPr>
          <p:spPr>
            <a:xfrm>
              <a:off x="2685681" y="2662847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1"/>
            <p:cNvSpPr/>
            <p:nvPr/>
          </p:nvSpPr>
          <p:spPr>
            <a:xfrm>
              <a:off x="2703969" y="2676000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4" name="pg22"/>
            <p:cNvSpPr/>
            <p:nvPr/>
          </p:nvSpPr>
          <p:spPr>
            <a:xfrm>
              <a:off x="2685681" y="2662847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3"/>
            <p:cNvSpPr/>
            <p:nvPr/>
          </p:nvSpPr>
          <p:spPr>
            <a:xfrm>
              <a:off x="2703969" y="2676000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6" name="pg24"/>
            <p:cNvSpPr/>
            <p:nvPr/>
          </p:nvSpPr>
          <p:spPr>
            <a:xfrm>
              <a:off x="2685681" y="2662847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2703969" y="2676000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8" name="pg26"/>
            <p:cNvSpPr/>
            <p:nvPr/>
          </p:nvSpPr>
          <p:spPr>
            <a:xfrm>
              <a:off x="2685681" y="2662847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7"/>
            <p:cNvSpPr/>
            <p:nvPr/>
          </p:nvSpPr>
          <p:spPr>
            <a:xfrm>
              <a:off x="2703969" y="2676000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30" name="pg28"/>
            <p:cNvSpPr/>
            <p:nvPr/>
          </p:nvSpPr>
          <p:spPr>
            <a:xfrm>
              <a:off x="2685681" y="2662847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29"/>
            <p:cNvSpPr/>
            <p:nvPr/>
          </p:nvSpPr>
          <p:spPr>
            <a:xfrm>
              <a:off x="2703969" y="2676000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32" name="pg30"/>
            <p:cNvSpPr/>
            <p:nvPr/>
          </p:nvSpPr>
          <p:spPr>
            <a:xfrm>
              <a:off x="2106223" y="3279453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2124511" y="3248962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34" name="pg32"/>
            <p:cNvSpPr/>
            <p:nvPr/>
          </p:nvSpPr>
          <p:spPr>
            <a:xfrm>
              <a:off x="2106223" y="3279453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2124511" y="3248962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36" name="pg34"/>
            <p:cNvSpPr/>
            <p:nvPr/>
          </p:nvSpPr>
          <p:spPr>
            <a:xfrm>
              <a:off x="2106223" y="3279453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5"/>
            <p:cNvSpPr/>
            <p:nvPr/>
          </p:nvSpPr>
          <p:spPr>
            <a:xfrm>
              <a:off x="2124511" y="3248962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38" name="pg36"/>
            <p:cNvSpPr/>
            <p:nvPr/>
          </p:nvSpPr>
          <p:spPr>
            <a:xfrm>
              <a:off x="2106223" y="3279453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7"/>
            <p:cNvSpPr/>
            <p:nvPr/>
          </p:nvSpPr>
          <p:spPr>
            <a:xfrm>
              <a:off x="2124511" y="3248962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40" name="pg38"/>
            <p:cNvSpPr/>
            <p:nvPr/>
          </p:nvSpPr>
          <p:spPr>
            <a:xfrm>
              <a:off x="2106223" y="3279453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39"/>
            <p:cNvSpPr/>
            <p:nvPr/>
          </p:nvSpPr>
          <p:spPr>
            <a:xfrm>
              <a:off x="2124511" y="3248962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42" name="pg40"/>
            <p:cNvSpPr/>
            <p:nvPr/>
          </p:nvSpPr>
          <p:spPr>
            <a:xfrm>
              <a:off x="2106223" y="3279453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1"/>
            <p:cNvSpPr/>
            <p:nvPr/>
          </p:nvSpPr>
          <p:spPr>
            <a:xfrm>
              <a:off x="2124511" y="3248962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44" name="pg42"/>
            <p:cNvSpPr/>
            <p:nvPr/>
          </p:nvSpPr>
          <p:spPr>
            <a:xfrm>
              <a:off x="1447749" y="3896059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3"/>
            <p:cNvSpPr/>
            <p:nvPr/>
          </p:nvSpPr>
          <p:spPr>
            <a:xfrm>
              <a:off x="1466037" y="3865569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46" name="pg44"/>
            <p:cNvSpPr/>
            <p:nvPr/>
          </p:nvSpPr>
          <p:spPr>
            <a:xfrm>
              <a:off x="1447749" y="3896059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5"/>
            <p:cNvSpPr/>
            <p:nvPr/>
          </p:nvSpPr>
          <p:spPr>
            <a:xfrm>
              <a:off x="1466037" y="3865569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48" name="pg46"/>
            <p:cNvSpPr/>
            <p:nvPr/>
          </p:nvSpPr>
          <p:spPr>
            <a:xfrm>
              <a:off x="1447749" y="3896059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1466037" y="3865569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0" name="pg48"/>
            <p:cNvSpPr/>
            <p:nvPr/>
          </p:nvSpPr>
          <p:spPr>
            <a:xfrm>
              <a:off x="1447749" y="3896059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49"/>
            <p:cNvSpPr/>
            <p:nvPr/>
          </p:nvSpPr>
          <p:spPr>
            <a:xfrm>
              <a:off x="1466037" y="3865569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2" name="pg50"/>
            <p:cNvSpPr/>
            <p:nvPr/>
          </p:nvSpPr>
          <p:spPr>
            <a:xfrm>
              <a:off x="1447749" y="3896059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1"/>
            <p:cNvSpPr/>
            <p:nvPr/>
          </p:nvSpPr>
          <p:spPr>
            <a:xfrm>
              <a:off x="1466037" y="3865569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4" name="pg52"/>
            <p:cNvSpPr/>
            <p:nvPr/>
          </p:nvSpPr>
          <p:spPr>
            <a:xfrm>
              <a:off x="1447749" y="3896059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3"/>
            <p:cNvSpPr/>
            <p:nvPr/>
          </p:nvSpPr>
          <p:spPr>
            <a:xfrm>
              <a:off x="1466037" y="3865569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6" name="pl54"/>
            <p:cNvSpPr/>
            <p:nvPr/>
          </p:nvSpPr>
          <p:spPr>
            <a:xfrm>
              <a:off x="1184360" y="91439"/>
              <a:ext cx="0" cy="4521778"/>
            </a:xfrm>
            <a:custGeom>
              <a:avLst/>
              <a:pathLst>
                <a:path w="0" h="4521778">
                  <a:moveTo>
                    <a:pt x="0" y="4521778"/>
                  </a:moveTo>
                  <a:lnTo>
                    <a:pt x="0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5"/>
            <p:cNvSpPr/>
            <p:nvPr/>
          </p:nvSpPr>
          <p:spPr>
            <a:xfrm>
              <a:off x="560938" y="3123453"/>
              <a:ext cx="520935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Rigid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472200" y="3416887"/>
              <a:ext cx="609674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trucks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1828" y="1114422"/>
              <a:ext cx="1080045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Articulated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472200" y="1361534"/>
              <a:ext cx="609674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trucks</a:t>
              </a:r>
            </a:p>
          </p:txBody>
        </p:sp>
        <p:sp>
          <p:nvSpPr>
            <p:cNvPr id="61" name="pl59"/>
            <p:cNvSpPr/>
            <p:nvPr/>
          </p:nvSpPr>
          <p:spPr>
            <a:xfrm>
              <a:off x="1127423" y="3380006"/>
              <a:ext cx="56936" cy="0"/>
            </a:xfrm>
            <a:custGeom>
              <a:avLst/>
              <a:pathLst>
                <a:path w="56936" h="0">
                  <a:moveTo>
                    <a:pt x="0" y="0"/>
                  </a:moveTo>
                  <a:lnTo>
                    <a:pt x="56936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1127423" y="1324652"/>
              <a:ext cx="56936" cy="0"/>
            </a:xfrm>
            <a:custGeom>
              <a:avLst/>
              <a:pathLst>
                <a:path w="56936" h="0">
                  <a:moveTo>
                    <a:pt x="0" y="0"/>
                  </a:moveTo>
                  <a:lnTo>
                    <a:pt x="56936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1"/>
            <p:cNvSpPr/>
            <p:nvPr/>
          </p:nvSpPr>
          <p:spPr>
            <a:xfrm>
              <a:off x="1120791" y="4715480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2310603" y="4715480"/>
              <a:ext cx="381409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500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3563983" y="4715480"/>
              <a:ext cx="508545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4880931" y="4715480"/>
              <a:ext cx="508545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1500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6197879" y="4714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7514828" y="4714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2500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3840037" y="4936053"/>
              <a:ext cx="1372158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CO2 (tonnes)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2022-02-16T01:10:45Z</dcterms:created>
  <dcterms:modified xsi:type="dcterms:W3CDTF">2022-02-16T12:10:46Z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