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notesMaster" Target="notesMasters/notesMaster1.xml"/>
<Relationship Id="rId4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7" Type="http://schemas.openxmlformats.org/officeDocument/2006/relationships/tableStyles" Target="tableStyles.xml"/>
<Relationship Id="rId6" Type="http://schemas.openxmlformats.org/officeDocument/2006/relationships/theme" Target="theme/theme1.xml"/>
<Relationship Id="rId5" Type="http://schemas.openxmlformats.org/officeDocument/2006/relationships/viewProps" Target="view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pollution</a:t>
            </a:r>
            <a:r>
              <a:rPr/>
              <a:t> </a:t>
            </a:r>
            <a:r>
              <a:rPr/>
              <a:t>($</a:t>
            </a:r>
            <a:r>
              <a:rPr/>
              <a:t> </a:t>
            </a:r>
            <a:r>
              <a:rPr/>
              <a:t>billions)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Euro</a:t>
            </a:r>
            <a:r>
              <a:rPr/>
              <a:t> </a:t>
            </a:r>
            <a:r>
              <a:rPr/>
              <a:t>VI</a:t>
            </a:r>
            <a:r>
              <a:rPr/>
              <a:t> </a:t>
            </a:r>
            <a:r>
              <a:rPr/>
              <a:t>is:</a:t>
            </a:r>
            <a:r>
              <a:rPr/>
              <a:t> </a:t>
            </a:r>
            <a:r>
              <a:rPr b="1"/>
              <a:t>Not</a:t>
            </a:r>
            <a:r>
              <a:rPr b="1"/>
              <a:t> </a:t>
            </a:r>
            <a:r>
              <a:rPr b="1"/>
              <a:t>introduced</a:t>
            </a:r>
            <a:r>
              <a:rPr/>
              <a:t>,</a:t>
            </a:r>
            <a:r>
              <a:rPr/>
              <a:t> </a:t>
            </a:r>
            <a:r>
              <a:rPr b="1"/>
              <a:t>introduced</a:t>
            </a:r>
            <a:r>
              <a:rPr b="1"/>
              <a:t> </a:t>
            </a:r>
            <a:r>
              <a:rPr b="1"/>
              <a:t>in</a:t>
            </a:r>
            <a:r>
              <a:rPr b="1"/>
              <a:t> </a:t>
            </a:r>
            <a:r>
              <a:rPr b="1"/>
              <a:t>2027</a:t>
            </a:r>
            <a:r>
              <a:rPr/>
              <a:t>,</a:t>
            </a:r>
            <a:r>
              <a:rPr/>
              <a:t> </a:t>
            </a:r>
            <a:r>
              <a:rPr b="1"/>
              <a:t>introduced</a:t>
            </a:r>
            <a:r>
              <a:rPr b="1"/>
              <a:t> </a:t>
            </a:r>
            <a:r>
              <a:rPr b="1"/>
              <a:t>in</a:t>
            </a:r>
            <a:r>
              <a:rPr b="1"/>
              <a:t> </a:t>
            </a:r>
            <a:r>
              <a:rPr b="1"/>
              <a:t>2024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Trucks/Analysis/truck-modelling/R/charts/euro-vi-scenario-charts.R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atlas/euro-vi-avoided-costs/euro-vi-avoided-costs_wholecolumn/euro-vi-avoided-costs_wholecolumn_wholecolumn.pptx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&lt;span style='font-size:17pt'&gt;Health costs from pollution ($ billions) if Euro VI is: &lt;span style='font-size:17pt; color:#A02226'&gt;**Not introduced**, &lt;br&gt;&lt;span style='font-size:17pt; color:#F68B33'&gt;**introduced in 2027**, &lt;span style='font-size:17pt; color:#F68B33'&gt;**introduced in 2024**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485723" y="91440"/>
              <a:ext cx="7382148" cy="75508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485723" y="7642290"/>
              <a:ext cx="7382148" cy="0"/>
            </a:xfrm>
            <a:custGeom>
              <a:avLst/>
              <a:pathLst>
                <a:path w="7382148" h="0">
                  <a:moveTo>
                    <a:pt x="0" y="0"/>
                  </a:moveTo>
                  <a:lnTo>
                    <a:pt x="7382148" y="0"/>
                  </a:lnTo>
                  <a:lnTo>
                    <a:pt x="73821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485723" y="3922659"/>
              <a:ext cx="7382148" cy="0"/>
            </a:xfrm>
            <a:custGeom>
              <a:avLst/>
              <a:pathLst>
                <a:path w="7382148" h="0">
                  <a:moveTo>
                    <a:pt x="0" y="0"/>
                  </a:moveTo>
                  <a:lnTo>
                    <a:pt x="7382148" y="0"/>
                  </a:lnTo>
                  <a:lnTo>
                    <a:pt x="73821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485723" y="203028"/>
              <a:ext cx="7382148" cy="0"/>
            </a:xfrm>
            <a:custGeom>
              <a:avLst/>
              <a:pathLst>
                <a:path w="7382148" h="0">
                  <a:moveTo>
                    <a:pt x="0" y="0"/>
                  </a:moveTo>
                  <a:lnTo>
                    <a:pt x="7382148" y="0"/>
                  </a:lnTo>
                  <a:lnTo>
                    <a:pt x="73821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485723" y="2508527"/>
              <a:ext cx="4848701" cy="2479745"/>
            </a:xfrm>
            <a:custGeom>
              <a:avLst/>
              <a:pathLst>
                <a:path w="4848701" h="2479745">
                  <a:moveTo>
                    <a:pt x="0" y="5134"/>
                  </a:moveTo>
                  <a:lnTo>
                    <a:pt x="242435" y="121174"/>
                  </a:lnTo>
                  <a:lnTo>
                    <a:pt x="484870" y="126338"/>
                  </a:lnTo>
                  <a:lnTo>
                    <a:pt x="727305" y="165610"/>
                  </a:lnTo>
                  <a:lnTo>
                    <a:pt x="969740" y="282845"/>
                  </a:lnTo>
                  <a:lnTo>
                    <a:pt x="1212175" y="463529"/>
                  </a:lnTo>
                  <a:lnTo>
                    <a:pt x="1454610" y="645214"/>
                  </a:lnTo>
                  <a:lnTo>
                    <a:pt x="1697045" y="802455"/>
                  </a:lnTo>
                  <a:lnTo>
                    <a:pt x="1939480" y="940516"/>
                  </a:lnTo>
                  <a:lnTo>
                    <a:pt x="2181915" y="1058898"/>
                  </a:lnTo>
                  <a:lnTo>
                    <a:pt x="2424350" y="1163409"/>
                  </a:lnTo>
                  <a:lnTo>
                    <a:pt x="2666785" y="1259097"/>
                  </a:lnTo>
                  <a:lnTo>
                    <a:pt x="2909220" y="1340661"/>
                  </a:lnTo>
                  <a:lnTo>
                    <a:pt x="3151656" y="1411117"/>
                  </a:lnTo>
                  <a:lnTo>
                    <a:pt x="3394091" y="1472235"/>
                  </a:lnTo>
                  <a:lnTo>
                    <a:pt x="3636526" y="1523985"/>
                  </a:lnTo>
                  <a:lnTo>
                    <a:pt x="3878961" y="1568493"/>
                  </a:lnTo>
                  <a:lnTo>
                    <a:pt x="4121396" y="1604011"/>
                  </a:lnTo>
                  <a:lnTo>
                    <a:pt x="4363831" y="1630872"/>
                  </a:lnTo>
                  <a:lnTo>
                    <a:pt x="4606266" y="1653829"/>
                  </a:lnTo>
                  <a:lnTo>
                    <a:pt x="4848701" y="1669670"/>
                  </a:lnTo>
                  <a:lnTo>
                    <a:pt x="4848701" y="2479745"/>
                  </a:lnTo>
                  <a:lnTo>
                    <a:pt x="4606266" y="2431712"/>
                  </a:lnTo>
                  <a:lnTo>
                    <a:pt x="4363831" y="2377267"/>
                  </a:lnTo>
                  <a:lnTo>
                    <a:pt x="4121396" y="2317352"/>
                  </a:lnTo>
                  <a:lnTo>
                    <a:pt x="3878961" y="2249296"/>
                  </a:lnTo>
                  <a:lnTo>
                    <a:pt x="3636526" y="2171063"/>
                  </a:lnTo>
                  <a:lnTo>
                    <a:pt x="3394091" y="2085141"/>
                  </a:lnTo>
                  <a:lnTo>
                    <a:pt x="3151656" y="1989440"/>
                  </a:lnTo>
                  <a:lnTo>
                    <a:pt x="2909220" y="1882016"/>
                  </a:lnTo>
                  <a:lnTo>
                    <a:pt x="2666785" y="1762416"/>
                  </a:lnTo>
                  <a:lnTo>
                    <a:pt x="2424350" y="1629211"/>
                  </a:lnTo>
                  <a:lnTo>
                    <a:pt x="2181915" y="1484959"/>
                  </a:lnTo>
                  <a:lnTo>
                    <a:pt x="1939480" y="1324667"/>
                  </a:lnTo>
                  <a:lnTo>
                    <a:pt x="1697045" y="1146282"/>
                  </a:lnTo>
                  <a:lnTo>
                    <a:pt x="1454610" y="952055"/>
                  </a:lnTo>
                  <a:lnTo>
                    <a:pt x="1212175" y="737200"/>
                  </a:lnTo>
                  <a:lnTo>
                    <a:pt x="969740" y="510163"/>
                  </a:lnTo>
                  <a:lnTo>
                    <a:pt x="727305" y="348805"/>
                  </a:lnTo>
                  <a:lnTo>
                    <a:pt x="484870" y="253247"/>
                  </a:lnTo>
                  <a:lnTo>
                    <a:pt x="242435" y="146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5A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485723" y="2513662"/>
              <a:ext cx="4848701" cy="1664535"/>
            </a:xfrm>
            <a:custGeom>
              <a:avLst/>
              <a:pathLst>
                <a:path w="4848701" h="1664535">
                  <a:moveTo>
                    <a:pt x="0" y="0"/>
                  </a:moveTo>
                  <a:lnTo>
                    <a:pt x="242435" y="116040"/>
                  </a:lnTo>
                  <a:lnTo>
                    <a:pt x="484870" y="121204"/>
                  </a:lnTo>
                  <a:lnTo>
                    <a:pt x="727305" y="160475"/>
                  </a:lnTo>
                  <a:lnTo>
                    <a:pt x="969740" y="277710"/>
                  </a:lnTo>
                  <a:lnTo>
                    <a:pt x="1212175" y="458394"/>
                  </a:lnTo>
                  <a:lnTo>
                    <a:pt x="1454610" y="640080"/>
                  </a:lnTo>
                  <a:lnTo>
                    <a:pt x="1697045" y="797321"/>
                  </a:lnTo>
                  <a:lnTo>
                    <a:pt x="1939480" y="935381"/>
                  </a:lnTo>
                  <a:lnTo>
                    <a:pt x="2181915" y="1053763"/>
                  </a:lnTo>
                  <a:lnTo>
                    <a:pt x="2424350" y="1158274"/>
                  </a:lnTo>
                  <a:lnTo>
                    <a:pt x="2666785" y="1253962"/>
                  </a:lnTo>
                  <a:lnTo>
                    <a:pt x="2909220" y="1335526"/>
                  </a:lnTo>
                  <a:lnTo>
                    <a:pt x="3151656" y="1405982"/>
                  </a:lnTo>
                  <a:lnTo>
                    <a:pt x="3394091" y="1467101"/>
                  </a:lnTo>
                  <a:lnTo>
                    <a:pt x="3636526" y="1518850"/>
                  </a:lnTo>
                  <a:lnTo>
                    <a:pt x="3878961" y="1563359"/>
                  </a:lnTo>
                  <a:lnTo>
                    <a:pt x="4121396" y="1598876"/>
                  </a:lnTo>
                  <a:lnTo>
                    <a:pt x="4363831" y="1625737"/>
                  </a:lnTo>
                  <a:lnTo>
                    <a:pt x="4606266" y="1648694"/>
                  </a:lnTo>
                  <a:lnTo>
                    <a:pt x="4848701" y="16645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485723" y="2508527"/>
              <a:ext cx="4848701" cy="2479745"/>
            </a:xfrm>
            <a:custGeom>
              <a:avLst/>
              <a:pathLst>
                <a:path w="4848701" h="2479745">
                  <a:moveTo>
                    <a:pt x="4848701" y="2479745"/>
                  </a:moveTo>
                  <a:lnTo>
                    <a:pt x="4606266" y="2431712"/>
                  </a:lnTo>
                  <a:lnTo>
                    <a:pt x="4363831" y="2377267"/>
                  </a:lnTo>
                  <a:lnTo>
                    <a:pt x="4121396" y="2317352"/>
                  </a:lnTo>
                  <a:lnTo>
                    <a:pt x="3878961" y="2249296"/>
                  </a:lnTo>
                  <a:lnTo>
                    <a:pt x="3636526" y="2171063"/>
                  </a:lnTo>
                  <a:lnTo>
                    <a:pt x="3394091" y="2085141"/>
                  </a:lnTo>
                  <a:lnTo>
                    <a:pt x="3151656" y="1989440"/>
                  </a:lnTo>
                  <a:lnTo>
                    <a:pt x="2909220" y="1882016"/>
                  </a:lnTo>
                  <a:lnTo>
                    <a:pt x="2666785" y="1762416"/>
                  </a:lnTo>
                  <a:lnTo>
                    <a:pt x="2424350" y="1629211"/>
                  </a:lnTo>
                  <a:lnTo>
                    <a:pt x="2181915" y="1484959"/>
                  </a:lnTo>
                  <a:lnTo>
                    <a:pt x="1939480" y="1324667"/>
                  </a:lnTo>
                  <a:lnTo>
                    <a:pt x="1697045" y="1146282"/>
                  </a:lnTo>
                  <a:lnTo>
                    <a:pt x="1454610" y="952055"/>
                  </a:lnTo>
                  <a:lnTo>
                    <a:pt x="1212175" y="737200"/>
                  </a:lnTo>
                  <a:lnTo>
                    <a:pt x="969740" y="510163"/>
                  </a:lnTo>
                  <a:lnTo>
                    <a:pt x="727305" y="348805"/>
                  </a:lnTo>
                  <a:lnTo>
                    <a:pt x="484870" y="253247"/>
                  </a:lnTo>
                  <a:lnTo>
                    <a:pt x="242435" y="14604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485723" y="2508527"/>
              <a:ext cx="4848701" cy="2214707"/>
            </a:xfrm>
            <a:custGeom>
              <a:avLst/>
              <a:pathLst>
                <a:path w="4848701" h="2214707">
                  <a:moveTo>
                    <a:pt x="0" y="5134"/>
                  </a:moveTo>
                  <a:lnTo>
                    <a:pt x="242435" y="121174"/>
                  </a:lnTo>
                  <a:lnTo>
                    <a:pt x="484870" y="126338"/>
                  </a:lnTo>
                  <a:lnTo>
                    <a:pt x="727305" y="165610"/>
                  </a:lnTo>
                  <a:lnTo>
                    <a:pt x="969740" y="187938"/>
                  </a:lnTo>
                  <a:lnTo>
                    <a:pt x="1212175" y="176155"/>
                  </a:lnTo>
                  <a:lnTo>
                    <a:pt x="1454610" y="157934"/>
                  </a:lnTo>
                  <a:lnTo>
                    <a:pt x="1697045" y="220204"/>
                  </a:lnTo>
                  <a:lnTo>
                    <a:pt x="1939480" y="369194"/>
                  </a:lnTo>
                  <a:lnTo>
                    <a:pt x="2181915" y="503942"/>
                  </a:lnTo>
                  <a:lnTo>
                    <a:pt x="2424350" y="624963"/>
                  </a:lnTo>
                  <a:lnTo>
                    <a:pt x="2666785" y="738872"/>
                  </a:lnTo>
                  <a:lnTo>
                    <a:pt x="2909220" y="838135"/>
                  </a:lnTo>
                  <a:lnTo>
                    <a:pt x="3151656" y="925894"/>
                  </a:lnTo>
                  <a:lnTo>
                    <a:pt x="3394091" y="1004528"/>
                  </a:lnTo>
                  <a:lnTo>
                    <a:pt x="3636526" y="1074860"/>
                  </a:lnTo>
                  <a:lnTo>
                    <a:pt x="3878961" y="1138925"/>
                  </a:lnTo>
                  <a:lnTo>
                    <a:pt x="4121396" y="1195137"/>
                  </a:lnTo>
                  <a:lnTo>
                    <a:pt x="4363831" y="1242662"/>
                  </a:lnTo>
                  <a:lnTo>
                    <a:pt x="4606266" y="1286243"/>
                  </a:lnTo>
                  <a:lnTo>
                    <a:pt x="4848701" y="1323736"/>
                  </a:lnTo>
                  <a:lnTo>
                    <a:pt x="4848701" y="2214707"/>
                  </a:lnTo>
                  <a:lnTo>
                    <a:pt x="4606266" y="2146294"/>
                  </a:lnTo>
                  <a:lnTo>
                    <a:pt x="4363831" y="2071777"/>
                  </a:lnTo>
                  <a:lnTo>
                    <a:pt x="4121396" y="1991108"/>
                  </a:lnTo>
                  <a:lnTo>
                    <a:pt x="3878961" y="1901756"/>
                  </a:lnTo>
                  <a:lnTo>
                    <a:pt x="3636526" y="1802446"/>
                  </a:lnTo>
                  <a:lnTo>
                    <a:pt x="3394091" y="1695723"/>
                  </a:lnTo>
                  <a:lnTo>
                    <a:pt x="3151656" y="1579598"/>
                  </a:lnTo>
                  <a:lnTo>
                    <a:pt x="2909220" y="1451210"/>
                  </a:lnTo>
                  <a:lnTo>
                    <a:pt x="2666785" y="1309769"/>
                  </a:lnTo>
                  <a:lnTo>
                    <a:pt x="2424350" y="1153936"/>
                  </a:lnTo>
                  <a:lnTo>
                    <a:pt x="2181915" y="988028"/>
                  </a:lnTo>
                  <a:lnTo>
                    <a:pt x="1939480" y="805686"/>
                  </a:lnTo>
                  <a:lnTo>
                    <a:pt x="1697045" y="610251"/>
                  </a:lnTo>
                  <a:lnTo>
                    <a:pt x="1454610" y="498086"/>
                  </a:lnTo>
                  <a:lnTo>
                    <a:pt x="1212175" y="466666"/>
                  </a:lnTo>
                  <a:lnTo>
                    <a:pt x="969740" y="419704"/>
                  </a:lnTo>
                  <a:lnTo>
                    <a:pt x="727305" y="348805"/>
                  </a:lnTo>
                  <a:lnTo>
                    <a:pt x="484870" y="253247"/>
                  </a:lnTo>
                  <a:lnTo>
                    <a:pt x="242435" y="146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8B33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485723" y="2513662"/>
              <a:ext cx="4848701" cy="1318601"/>
            </a:xfrm>
            <a:custGeom>
              <a:avLst/>
              <a:pathLst>
                <a:path w="4848701" h="1318601">
                  <a:moveTo>
                    <a:pt x="0" y="0"/>
                  </a:moveTo>
                  <a:lnTo>
                    <a:pt x="242435" y="116040"/>
                  </a:lnTo>
                  <a:lnTo>
                    <a:pt x="484870" y="121204"/>
                  </a:lnTo>
                  <a:lnTo>
                    <a:pt x="727305" y="160475"/>
                  </a:lnTo>
                  <a:lnTo>
                    <a:pt x="969740" y="182804"/>
                  </a:lnTo>
                  <a:lnTo>
                    <a:pt x="1212175" y="171020"/>
                  </a:lnTo>
                  <a:lnTo>
                    <a:pt x="1454610" y="152799"/>
                  </a:lnTo>
                  <a:lnTo>
                    <a:pt x="1697045" y="215070"/>
                  </a:lnTo>
                  <a:lnTo>
                    <a:pt x="1939480" y="364059"/>
                  </a:lnTo>
                  <a:lnTo>
                    <a:pt x="2181915" y="498807"/>
                  </a:lnTo>
                  <a:lnTo>
                    <a:pt x="2424350" y="619828"/>
                  </a:lnTo>
                  <a:lnTo>
                    <a:pt x="2666785" y="733737"/>
                  </a:lnTo>
                  <a:lnTo>
                    <a:pt x="2909220" y="833000"/>
                  </a:lnTo>
                  <a:lnTo>
                    <a:pt x="3151656" y="920759"/>
                  </a:lnTo>
                  <a:lnTo>
                    <a:pt x="3394091" y="999394"/>
                  </a:lnTo>
                  <a:lnTo>
                    <a:pt x="3636526" y="1069725"/>
                  </a:lnTo>
                  <a:lnTo>
                    <a:pt x="3878961" y="1133790"/>
                  </a:lnTo>
                  <a:lnTo>
                    <a:pt x="4121396" y="1190002"/>
                  </a:lnTo>
                  <a:lnTo>
                    <a:pt x="4363831" y="1237527"/>
                  </a:lnTo>
                  <a:lnTo>
                    <a:pt x="4606266" y="1281108"/>
                  </a:lnTo>
                  <a:lnTo>
                    <a:pt x="4848701" y="131860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485723" y="2508527"/>
              <a:ext cx="4848701" cy="2214707"/>
            </a:xfrm>
            <a:custGeom>
              <a:avLst/>
              <a:pathLst>
                <a:path w="4848701" h="2214707">
                  <a:moveTo>
                    <a:pt x="4848701" y="2214707"/>
                  </a:moveTo>
                  <a:lnTo>
                    <a:pt x="4606266" y="2146294"/>
                  </a:lnTo>
                  <a:lnTo>
                    <a:pt x="4363831" y="2071777"/>
                  </a:lnTo>
                  <a:lnTo>
                    <a:pt x="4121396" y="1991108"/>
                  </a:lnTo>
                  <a:lnTo>
                    <a:pt x="3878961" y="1901756"/>
                  </a:lnTo>
                  <a:lnTo>
                    <a:pt x="3636526" y="1802446"/>
                  </a:lnTo>
                  <a:lnTo>
                    <a:pt x="3394091" y="1695723"/>
                  </a:lnTo>
                  <a:lnTo>
                    <a:pt x="3151656" y="1579598"/>
                  </a:lnTo>
                  <a:lnTo>
                    <a:pt x="2909220" y="1451210"/>
                  </a:lnTo>
                  <a:lnTo>
                    <a:pt x="2666785" y="1309769"/>
                  </a:lnTo>
                  <a:lnTo>
                    <a:pt x="2424350" y="1153936"/>
                  </a:lnTo>
                  <a:lnTo>
                    <a:pt x="2181915" y="988028"/>
                  </a:lnTo>
                  <a:lnTo>
                    <a:pt x="1939480" y="805686"/>
                  </a:lnTo>
                  <a:lnTo>
                    <a:pt x="1697045" y="610251"/>
                  </a:lnTo>
                  <a:lnTo>
                    <a:pt x="1454610" y="498086"/>
                  </a:lnTo>
                  <a:lnTo>
                    <a:pt x="1212175" y="466666"/>
                  </a:lnTo>
                  <a:lnTo>
                    <a:pt x="969740" y="419704"/>
                  </a:lnTo>
                  <a:lnTo>
                    <a:pt x="727305" y="348805"/>
                  </a:lnTo>
                  <a:lnTo>
                    <a:pt x="484870" y="253247"/>
                  </a:lnTo>
                  <a:lnTo>
                    <a:pt x="242435" y="14604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485723" y="509592"/>
              <a:ext cx="4848701" cy="2509076"/>
            </a:xfrm>
            <a:custGeom>
              <a:avLst/>
              <a:pathLst>
                <a:path w="4848701" h="2509076">
                  <a:moveTo>
                    <a:pt x="0" y="2004069"/>
                  </a:moveTo>
                  <a:lnTo>
                    <a:pt x="242435" y="2120109"/>
                  </a:lnTo>
                  <a:lnTo>
                    <a:pt x="484870" y="2125273"/>
                  </a:lnTo>
                  <a:lnTo>
                    <a:pt x="727305" y="2164544"/>
                  </a:lnTo>
                  <a:lnTo>
                    <a:pt x="969740" y="2186873"/>
                  </a:lnTo>
                  <a:lnTo>
                    <a:pt x="1212175" y="2175089"/>
                  </a:lnTo>
                  <a:lnTo>
                    <a:pt x="1454610" y="2156869"/>
                  </a:lnTo>
                  <a:lnTo>
                    <a:pt x="1697045" y="2110397"/>
                  </a:lnTo>
                  <a:lnTo>
                    <a:pt x="1939480" y="2038088"/>
                  </a:lnTo>
                  <a:lnTo>
                    <a:pt x="2181915" y="1940370"/>
                  </a:lnTo>
                  <a:lnTo>
                    <a:pt x="2424350" y="1824005"/>
                  </a:lnTo>
                  <a:lnTo>
                    <a:pt x="2666785" y="1693709"/>
                  </a:lnTo>
                  <a:lnTo>
                    <a:pt x="2909220" y="1543169"/>
                  </a:lnTo>
                  <a:lnTo>
                    <a:pt x="3151656" y="1376736"/>
                  </a:lnTo>
                  <a:lnTo>
                    <a:pt x="3394091" y="1198702"/>
                  </a:lnTo>
                  <a:lnTo>
                    <a:pt x="3636526" y="1010828"/>
                  </a:lnTo>
                  <a:lnTo>
                    <a:pt x="3878961" y="815676"/>
                  </a:lnTo>
                  <a:lnTo>
                    <a:pt x="4121396" y="613920"/>
                  </a:lnTo>
                  <a:lnTo>
                    <a:pt x="4363831" y="406742"/>
                  </a:lnTo>
                  <a:lnTo>
                    <a:pt x="4606266" y="202588"/>
                  </a:lnTo>
                  <a:lnTo>
                    <a:pt x="4848701" y="0"/>
                  </a:lnTo>
                  <a:lnTo>
                    <a:pt x="4848701" y="1667974"/>
                  </a:lnTo>
                  <a:lnTo>
                    <a:pt x="4606266" y="1751702"/>
                  </a:lnTo>
                  <a:lnTo>
                    <a:pt x="4363831" y="1839908"/>
                  </a:lnTo>
                  <a:lnTo>
                    <a:pt x="4121396" y="1931323"/>
                  </a:lnTo>
                  <a:lnTo>
                    <a:pt x="3878961" y="2021938"/>
                  </a:lnTo>
                  <a:lnTo>
                    <a:pt x="3636526" y="2108215"/>
                  </a:lnTo>
                  <a:lnTo>
                    <a:pt x="3394091" y="2191997"/>
                  </a:lnTo>
                  <a:lnTo>
                    <a:pt x="3151656" y="2270940"/>
                  </a:lnTo>
                  <a:lnTo>
                    <a:pt x="2909220" y="2340911"/>
                  </a:lnTo>
                  <a:lnTo>
                    <a:pt x="2666785" y="2400234"/>
                  </a:lnTo>
                  <a:lnTo>
                    <a:pt x="2424350" y="2446822"/>
                  </a:lnTo>
                  <a:lnTo>
                    <a:pt x="2181915" y="2483271"/>
                  </a:lnTo>
                  <a:lnTo>
                    <a:pt x="1939480" y="2504815"/>
                  </a:lnTo>
                  <a:lnTo>
                    <a:pt x="1697045" y="2509076"/>
                  </a:lnTo>
                  <a:lnTo>
                    <a:pt x="1454610" y="2497020"/>
                  </a:lnTo>
                  <a:lnTo>
                    <a:pt x="1212175" y="2465600"/>
                  </a:lnTo>
                  <a:lnTo>
                    <a:pt x="969740" y="2418638"/>
                  </a:lnTo>
                  <a:lnTo>
                    <a:pt x="727305" y="2347739"/>
                  </a:lnTo>
                  <a:lnTo>
                    <a:pt x="484870" y="2252181"/>
                  </a:lnTo>
                  <a:lnTo>
                    <a:pt x="242435" y="2144980"/>
                  </a:lnTo>
                  <a:lnTo>
                    <a:pt x="0" y="1998934"/>
                  </a:lnTo>
                  <a:close/>
                </a:path>
              </a:pathLst>
            </a:custGeom>
            <a:solidFill>
              <a:srgbClr val="A02226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485723" y="509592"/>
              <a:ext cx="4848701" cy="2186873"/>
            </a:xfrm>
            <a:custGeom>
              <a:avLst/>
              <a:pathLst>
                <a:path w="4848701" h="2186873">
                  <a:moveTo>
                    <a:pt x="0" y="2004069"/>
                  </a:moveTo>
                  <a:lnTo>
                    <a:pt x="242435" y="2120109"/>
                  </a:lnTo>
                  <a:lnTo>
                    <a:pt x="484870" y="2125273"/>
                  </a:lnTo>
                  <a:lnTo>
                    <a:pt x="727305" y="2164544"/>
                  </a:lnTo>
                  <a:lnTo>
                    <a:pt x="969740" y="2186873"/>
                  </a:lnTo>
                  <a:lnTo>
                    <a:pt x="1212175" y="2175089"/>
                  </a:lnTo>
                  <a:lnTo>
                    <a:pt x="1454610" y="2156869"/>
                  </a:lnTo>
                  <a:lnTo>
                    <a:pt x="1697045" y="2110397"/>
                  </a:lnTo>
                  <a:lnTo>
                    <a:pt x="1939480" y="2038088"/>
                  </a:lnTo>
                  <a:lnTo>
                    <a:pt x="2181915" y="1940370"/>
                  </a:lnTo>
                  <a:lnTo>
                    <a:pt x="2424350" y="1824005"/>
                  </a:lnTo>
                  <a:lnTo>
                    <a:pt x="2666785" y="1693709"/>
                  </a:lnTo>
                  <a:lnTo>
                    <a:pt x="2909220" y="1543169"/>
                  </a:lnTo>
                  <a:lnTo>
                    <a:pt x="3151656" y="1376736"/>
                  </a:lnTo>
                  <a:lnTo>
                    <a:pt x="3394091" y="1198702"/>
                  </a:lnTo>
                  <a:lnTo>
                    <a:pt x="3636526" y="1010828"/>
                  </a:lnTo>
                  <a:lnTo>
                    <a:pt x="3878961" y="815676"/>
                  </a:lnTo>
                  <a:lnTo>
                    <a:pt x="4121396" y="613920"/>
                  </a:lnTo>
                  <a:lnTo>
                    <a:pt x="4363831" y="406742"/>
                  </a:lnTo>
                  <a:lnTo>
                    <a:pt x="4606266" y="202588"/>
                  </a:lnTo>
                  <a:lnTo>
                    <a:pt x="484870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485723" y="2177567"/>
              <a:ext cx="4848701" cy="841101"/>
            </a:xfrm>
            <a:custGeom>
              <a:avLst/>
              <a:pathLst>
                <a:path w="4848701" h="841101">
                  <a:moveTo>
                    <a:pt x="4848701" y="0"/>
                  </a:moveTo>
                  <a:lnTo>
                    <a:pt x="4606266" y="83727"/>
                  </a:lnTo>
                  <a:lnTo>
                    <a:pt x="4363831" y="171933"/>
                  </a:lnTo>
                  <a:lnTo>
                    <a:pt x="4121396" y="263349"/>
                  </a:lnTo>
                  <a:lnTo>
                    <a:pt x="3878961" y="353963"/>
                  </a:lnTo>
                  <a:lnTo>
                    <a:pt x="3636526" y="440241"/>
                  </a:lnTo>
                  <a:lnTo>
                    <a:pt x="3394091" y="524022"/>
                  </a:lnTo>
                  <a:lnTo>
                    <a:pt x="3151656" y="602965"/>
                  </a:lnTo>
                  <a:lnTo>
                    <a:pt x="2909220" y="672937"/>
                  </a:lnTo>
                  <a:lnTo>
                    <a:pt x="2666785" y="732259"/>
                  </a:lnTo>
                  <a:lnTo>
                    <a:pt x="2424350" y="778847"/>
                  </a:lnTo>
                  <a:lnTo>
                    <a:pt x="2181915" y="815296"/>
                  </a:lnTo>
                  <a:lnTo>
                    <a:pt x="1939480" y="836841"/>
                  </a:lnTo>
                  <a:lnTo>
                    <a:pt x="1697045" y="841101"/>
                  </a:lnTo>
                  <a:lnTo>
                    <a:pt x="1454610" y="829045"/>
                  </a:lnTo>
                  <a:lnTo>
                    <a:pt x="1212175" y="797626"/>
                  </a:lnTo>
                  <a:lnTo>
                    <a:pt x="969740" y="750664"/>
                  </a:lnTo>
                  <a:lnTo>
                    <a:pt x="727305" y="679765"/>
                  </a:lnTo>
                  <a:lnTo>
                    <a:pt x="484870" y="584207"/>
                  </a:lnTo>
                  <a:lnTo>
                    <a:pt x="242435" y="477006"/>
                  </a:lnTo>
                  <a:lnTo>
                    <a:pt x="0" y="330959"/>
                  </a:lnTo>
                  <a:lnTo>
                    <a:pt x="0" y="3309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485723" y="2511094"/>
              <a:ext cx="4848701" cy="2097664"/>
            </a:xfrm>
            <a:custGeom>
              <a:avLst/>
              <a:pathLst>
                <a:path w="4848701" h="2097664">
                  <a:moveTo>
                    <a:pt x="0" y="0"/>
                  </a:moveTo>
                  <a:lnTo>
                    <a:pt x="242435" y="131035"/>
                  </a:lnTo>
                  <a:lnTo>
                    <a:pt x="484870" y="187345"/>
                  </a:lnTo>
                  <a:lnTo>
                    <a:pt x="727305" y="255131"/>
                  </a:lnTo>
                  <a:lnTo>
                    <a:pt x="969740" y="394877"/>
                  </a:lnTo>
                  <a:lnTo>
                    <a:pt x="1212175" y="599371"/>
                  </a:lnTo>
                  <a:lnTo>
                    <a:pt x="1454610" y="798253"/>
                  </a:lnTo>
                  <a:lnTo>
                    <a:pt x="1697045" y="974774"/>
                  </a:lnTo>
                  <a:lnTo>
                    <a:pt x="1939480" y="1133989"/>
                  </a:lnTo>
                  <a:lnTo>
                    <a:pt x="2181915" y="1274516"/>
                  </a:lnTo>
                  <a:lnTo>
                    <a:pt x="2424350" y="1400209"/>
                  </a:lnTo>
                  <a:lnTo>
                    <a:pt x="2666785" y="1516074"/>
                  </a:lnTo>
                  <a:lnTo>
                    <a:pt x="2909220" y="1618248"/>
                  </a:lnTo>
                  <a:lnTo>
                    <a:pt x="3151656" y="1708901"/>
                  </a:lnTo>
                  <a:lnTo>
                    <a:pt x="3394091" y="1789075"/>
                  </a:lnTo>
                  <a:lnTo>
                    <a:pt x="3636526" y="1859790"/>
                  </a:lnTo>
                  <a:lnTo>
                    <a:pt x="3878961" y="1923151"/>
                  </a:lnTo>
                  <a:lnTo>
                    <a:pt x="4121396" y="1976975"/>
                  </a:lnTo>
                  <a:lnTo>
                    <a:pt x="4363831" y="2022528"/>
                  </a:lnTo>
                  <a:lnTo>
                    <a:pt x="4606266" y="2063414"/>
                  </a:lnTo>
                  <a:lnTo>
                    <a:pt x="4848701" y="2097664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485723" y="2511094"/>
              <a:ext cx="4848701" cy="1794727"/>
            </a:xfrm>
            <a:custGeom>
              <a:avLst/>
              <a:pathLst>
                <a:path w="4848701" h="1794727">
                  <a:moveTo>
                    <a:pt x="0" y="0"/>
                  </a:moveTo>
                  <a:lnTo>
                    <a:pt x="242435" y="131035"/>
                  </a:lnTo>
                  <a:lnTo>
                    <a:pt x="484870" y="187345"/>
                  </a:lnTo>
                  <a:lnTo>
                    <a:pt x="727305" y="255131"/>
                  </a:lnTo>
                  <a:lnTo>
                    <a:pt x="969740" y="302212"/>
                  </a:lnTo>
                  <a:lnTo>
                    <a:pt x="1212175" y="320513"/>
                  </a:lnTo>
                  <a:lnTo>
                    <a:pt x="1454610" y="327866"/>
                  </a:lnTo>
                  <a:lnTo>
                    <a:pt x="1697045" y="416033"/>
                  </a:lnTo>
                  <a:lnTo>
                    <a:pt x="1939480" y="589377"/>
                  </a:lnTo>
                  <a:lnTo>
                    <a:pt x="2181915" y="749275"/>
                  </a:lnTo>
                  <a:lnTo>
                    <a:pt x="2424350" y="894225"/>
                  </a:lnTo>
                  <a:lnTo>
                    <a:pt x="2666785" y="1030697"/>
                  </a:lnTo>
                  <a:lnTo>
                    <a:pt x="2909220" y="1152838"/>
                  </a:lnTo>
                  <a:lnTo>
                    <a:pt x="3151656" y="1262827"/>
                  </a:lnTo>
                  <a:lnTo>
                    <a:pt x="3394091" y="1362168"/>
                  </a:lnTo>
                  <a:lnTo>
                    <a:pt x="3636526" y="1452764"/>
                  </a:lnTo>
                  <a:lnTo>
                    <a:pt x="3878961" y="1536623"/>
                  </a:lnTo>
                  <a:lnTo>
                    <a:pt x="4121396" y="1611601"/>
                  </a:lnTo>
                  <a:lnTo>
                    <a:pt x="4363831" y="1678007"/>
                  </a:lnTo>
                  <a:lnTo>
                    <a:pt x="4606266" y="1739365"/>
                  </a:lnTo>
                  <a:lnTo>
                    <a:pt x="4848701" y="1794727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485723" y="1396135"/>
              <a:ext cx="4848701" cy="1442825"/>
            </a:xfrm>
            <a:custGeom>
              <a:avLst/>
              <a:pathLst>
                <a:path w="4848701" h="1442825">
                  <a:moveTo>
                    <a:pt x="0" y="1114959"/>
                  </a:moveTo>
                  <a:lnTo>
                    <a:pt x="242435" y="1245995"/>
                  </a:lnTo>
                  <a:lnTo>
                    <a:pt x="484870" y="1302304"/>
                  </a:lnTo>
                  <a:lnTo>
                    <a:pt x="727305" y="1370090"/>
                  </a:lnTo>
                  <a:lnTo>
                    <a:pt x="969740" y="1417172"/>
                  </a:lnTo>
                  <a:lnTo>
                    <a:pt x="1212175" y="1435473"/>
                  </a:lnTo>
                  <a:lnTo>
                    <a:pt x="1454610" y="1442825"/>
                  </a:lnTo>
                  <a:lnTo>
                    <a:pt x="1697045" y="1426641"/>
                  </a:lnTo>
                  <a:lnTo>
                    <a:pt x="1939480" y="1389726"/>
                  </a:lnTo>
                  <a:lnTo>
                    <a:pt x="2181915" y="1331847"/>
                  </a:lnTo>
                  <a:lnTo>
                    <a:pt x="2424350" y="1257517"/>
                  </a:lnTo>
                  <a:lnTo>
                    <a:pt x="2666785" y="1171497"/>
                  </a:lnTo>
                  <a:lnTo>
                    <a:pt x="2909220" y="1069464"/>
                  </a:lnTo>
                  <a:lnTo>
                    <a:pt x="3151656" y="954598"/>
                  </a:lnTo>
                  <a:lnTo>
                    <a:pt x="3394091" y="829801"/>
                  </a:lnTo>
                  <a:lnTo>
                    <a:pt x="3636526" y="698135"/>
                  </a:lnTo>
                  <a:lnTo>
                    <a:pt x="3878961" y="562072"/>
                  </a:lnTo>
                  <a:lnTo>
                    <a:pt x="4121396" y="420912"/>
                  </a:lnTo>
                  <a:lnTo>
                    <a:pt x="4363831" y="277154"/>
                  </a:lnTo>
                  <a:lnTo>
                    <a:pt x="4606266" y="136827"/>
                  </a:lnTo>
                  <a:lnTo>
                    <a:pt x="4848701" y="0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5455642" y="1396135"/>
              <a:ext cx="0" cy="3212623"/>
            </a:xfrm>
            <a:custGeom>
              <a:avLst/>
              <a:pathLst>
                <a:path w="0" h="3212623">
                  <a:moveTo>
                    <a:pt x="0" y="32126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828282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5455642" y="1396135"/>
              <a:ext cx="0" cy="3212623"/>
            </a:xfrm>
            <a:custGeom>
              <a:avLst/>
              <a:pathLst>
                <a:path w="0" h="3212623">
                  <a:moveTo>
                    <a:pt x="0" y="32126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828282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5407155" y="4608759"/>
              <a:ext cx="96974" cy="0"/>
            </a:xfrm>
            <a:custGeom>
              <a:avLst/>
              <a:pathLst>
                <a:path w="96974" h="0">
                  <a:moveTo>
                    <a:pt x="0" y="0"/>
                  </a:moveTo>
                  <a:lnTo>
                    <a:pt x="96974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5407155" y="1396135"/>
              <a:ext cx="96974" cy="0"/>
            </a:xfrm>
            <a:custGeom>
              <a:avLst/>
              <a:pathLst>
                <a:path w="96974" h="0">
                  <a:moveTo>
                    <a:pt x="0" y="0"/>
                  </a:moveTo>
                  <a:lnTo>
                    <a:pt x="96974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5301350" y="1363060"/>
              <a:ext cx="66150" cy="66150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5301350" y="4575684"/>
              <a:ext cx="66150" cy="66150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5301350" y="4272747"/>
              <a:ext cx="66150" cy="66150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8"/>
            <p:cNvSpPr/>
            <p:nvPr/>
          </p:nvSpPr>
          <p:spPr>
            <a:xfrm>
              <a:off x="5549849" y="2494547"/>
              <a:ext cx="91740" cy="1201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If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5687460" y="2493096"/>
              <a:ext cx="348741" cy="1215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Euro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6082071" y="2496240"/>
              <a:ext cx="155990" cy="1184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VI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6283932" y="2492935"/>
              <a:ext cx="119229" cy="121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is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6449032" y="2492693"/>
              <a:ext cx="771004" cy="1219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introduced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5549849" y="2704632"/>
              <a:ext cx="146719" cy="1195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in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5742439" y="2703584"/>
              <a:ext cx="367283" cy="12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2024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6109722" y="2782103"/>
              <a:ext cx="45870" cy="420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,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6201462" y="2670370"/>
              <a:ext cx="440401" cy="1538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yearly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6687733" y="2702294"/>
              <a:ext cx="449833" cy="121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health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5549849" y="2919956"/>
              <a:ext cx="385340" cy="113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5981060" y="2910443"/>
              <a:ext cx="330200" cy="1232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from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6357130" y="2880858"/>
              <a:ext cx="615013" cy="152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pollution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7018014" y="2915280"/>
              <a:ext cx="229269" cy="1184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will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5549849" y="3121334"/>
              <a:ext cx="183641" cy="121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be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5779361" y="3121253"/>
              <a:ext cx="413153" cy="1219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about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6238384" y="3096101"/>
              <a:ext cx="422181" cy="1471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$1.8b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6706436" y="3121656"/>
              <a:ext cx="394530" cy="1215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lower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5549849" y="3298527"/>
              <a:ext cx="174370" cy="154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by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5770090" y="3333756"/>
              <a:ext cx="367283" cy="1189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5549849" y="2494547"/>
              <a:ext cx="91740" cy="1201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If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5687460" y="2493096"/>
              <a:ext cx="348741" cy="1215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Euro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6082071" y="2496240"/>
              <a:ext cx="155990" cy="1184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VI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6283932" y="2492935"/>
              <a:ext cx="119229" cy="121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is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6449032" y="2492693"/>
              <a:ext cx="771004" cy="1219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introduced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5549849" y="2704632"/>
              <a:ext cx="146719" cy="1195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in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5742439" y="2703584"/>
              <a:ext cx="367283" cy="12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2024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6109722" y="2782103"/>
              <a:ext cx="45870" cy="420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,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6201462" y="2670370"/>
              <a:ext cx="440401" cy="1538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yearly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6687733" y="2702294"/>
              <a:ext cx="449833" cy="121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health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5549849" y="2919956"/>
              <a:ext cx="385340" cy="113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5981060" y="2910443"/>
              <a:ext cx="330200" cy="1232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from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6357130" y="2880858"/>
              <a:ext cx="615013" cy="152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pollution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7018014" y="2915280"/>
              <a:ext cx="229269" cy="1184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will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5549849" y="3121334"/>
              <a:ext cx="183641" cy="121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be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5779361" y="3121253"/>
              <a:ext cx="413153" cy="1219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about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6238384" y="3096101"/>
              <a:ext cx="422181" cy="1471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$1.8b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6706436" y="3121656"/>
              <a:ext cx="394530" cy="1215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lower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5549849" y="3298527"/>
              <a:ext cx="174370" cy="154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by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5770090" y="3333756"/>
              <a:ext cx="367283" cy="1189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5549849" y="2494547"/>
              <a:ext cx="91740" cy="1201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If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5687460" y="2493096"/>
              <a:ext cx="348741" cy="1215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Euro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6082071" y="2496240"/>
              <a:ext cx="155990" cy="1184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VI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6283932" y="2492935"/>
              <a:ext cx="119229" cy="121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is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6449032" y="2492693"/>
              <a:ext cx="771004" cy="1219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introduced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5549849" y="2704632"/>
              <a:ext cx="146719" cy="1195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in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5742439" y="2703584"/>
              <a:ext cx="367283" cy="12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2024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6109722" y="2782103"/>
              <a:ext cx="45870" cy="420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,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6201462" y="2670370"/>
              <a:ext cx="440401" cy="1538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yearly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6687733" y="2702294"/>
              <a:ext cx="449833" cy="121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health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5549849" y="2919956"/>
              <a:ext cx="385340" cy="113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5981060" y="2910443"/>
              <a:ext cx="330200" cy="1232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from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6357130" y="2880858"/>
              <a:ext cx="615013" cy="152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pollution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7018014" y="2915280"/>
              <a:ext cx="229269" cy="1184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will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5549849" y="3121334"/>
              <a:ext cx="183641" cy="121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be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5779361" y="3121253"/>
              <a:ext cx="413153" cy="1219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about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6238384" y="3096101"/>
              <a:ext cx="422181" cy="1471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$1.8b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6706436" y="3121656"/>
              <a:ext cx="394530" cy="1215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lower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5549849" y="3298527"/>
              <a:ext cx="174370" cy="154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by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5770090" y="3333756"/>
              <a:ext cx="367283" cy="1189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1828" y="7520567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$0b</a:t>
              </a:r>
            </a:p>
          </p:txBody>
        </p:sp>
        <p:sp>
          <p:nvSpPr>
            <p:cNvPr id="91" name="tx89"/>
            <p:cNvSpPr/>
            <p:nvPr/>
          </p:nvSpPr>
          <p:spPr>
            <a:xfrm>
              <a:off x="1828" y="3800936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$2b</a:t>
              </a:r>
            </a:p>
          </p:txBody>
        </p:sp>
        <p:sp>
          <p:nvSpPr>
            <p:cNvPr id="92" name="tx90"/>
            <p:cNvSpPr/>
            <p:nvPr/>
          </p:nvSpPr>
          <p:spPr>
            <a:xfrm>
              <a:off x="1828" y="81306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$4b</a:t>
              </a:r>
            </a:p>
          </p:txBody>
        </p:sp>
        <p:sp>
          <p:nvSpPr>
            <p:cNvPr id="93" name="pl91"/>
            <p:cNvSpPr/>
            <p:nvPr/>
          </p:nvSpPr>
          <p:spPr>
            <a:xfrm>
              <a:off x="485723" y="7642290"/>
              <a:ext cx="7382148" cy="0"/>
            </a:xfrm>
            <a:custGeom>
              <a:avLst/>
              <a:pathLst>
                <a:path w="7382148" h="0">
                  <a:moveTo>
                    <a:pt x="0" y="0"/>
                  </a:moveTo>
                  <a:lnTo>
                    <a:pt x="7382148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485723" y="76422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3"/>
            <p:cNvSpPr/>
            <p:nvPr/>
          </p:nvSpPr>
          <p:spPr>
            <a:xfrm>
              <a:off x="2910074" y="76422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4"/>
            <p:cNvSpPr/>
            <p:nvPr/>
          </p:nvSpPr>
          <p:spPr>
            <a:xfrm>
              <a:off x="5334425" y="76422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5"/>
            <p:cNvSpPr/>
            <p:nvPr/>
          </p:nvSpPr>
          <p:spPr>
            <a:xfrm>
              <a:off x="231450" y="77439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2655801" y="77439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5080152" y="77439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2022-03-06T22:54:04Z</dcterms:created>
  <dcterms:modified xsi:type="dcterms:W3CDTF">2022-03-07T09:54:06Z</dcterms:modified>
  <cp:lastModifiedBy>lffox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