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4"/>
    <p:restoredTop sz="94679"/>
  </p:normalViewPr>
  <p:slideViewPr>
    <p:cSldViewPr snapToGrid="0" snapToObjects="1">
      <p:cViewPr varScale="1">
        <p:scale>
          <a:sx n="136" d="100"/>
          <a:sy n="136" d="100"/>
        </p:scale>
        <p:origin x="17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Total cost of ownership parity is approaching quickly for articulated trucks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12 year total cost of ownership estimate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Based on Grattan analysis. A discount rate of 4% is applied. Costs reflect vehicle running costs and infrastructure costs associated with charging. Assumed infrastructure costs are highly conservative, and reflective of very low volume electric fleets (under 100 trucks).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Trucks/Analysis/truck-modelling/R/costs-modelling/estimate_tco.R Powerpoint file location: Dropbox (Grattan Institute)/Transport Program/Project - Trucks/Analysis/truck-modelling/atlas/place-holder-tco-chart/place-holder-tco-chart_wholecolumn/place-holder-tco-chart_wholecolumn_wholecolumn.pptx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t>Total cost of ownership parity is approaching quickly for articulated trucks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t>12 year total cost of ownership estimate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637974" y="91439"/>
              <a:ext cx="7229897" cy="3683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8" name="pl6"/>
            <p:cNvSpPr/>
            <p:nvPr/>
          </p:nvSpPr>
          <p:spPr>
            <a:xfrm>
              <a:off x="637974" y="2997666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637974" y="1960654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637974" y="923642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637974" y="1960654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0"/>
            <p:cNvSpPr/>
            <p:nvPr/>
          </p:nvSpPr>
          <p:spPr>
            <a:xfrm>
              <a:off x="966606" y="689736"/>
              <a:ext cx="6572633" cy="2338713"/>
            </a:xfrm>
            <a:custGeom>
              <a:avLst/>
              <a:gdLst/>
              <a:ahLst/>
              <a:cxnLst/>
              <a:rect l="0" t="0" r="0" b="0"/>
              <a:pathLst>
                <a:path w="6572633" h="2338713">
                  <a:moveTo>
                    <a:pt x="0" y="0"/>
                  </a:moveTo>
                  <a:lnTo>
                    <a:pt x="83197" y="43734"/>
                  </a:lnTo>
                  <a:lnTo>
                    <a:pt x="166395" y="84865"/>
                  </a:lnTo>
                  <a:lnTo>
                    <a:pt x="249593" y="123302"/>
                  </a:lnTo>
                  <a:lnTo>
                    <a:pt x="332791" y="158966"/>
                  </a:lnTo>
                  <a:lnTo>
                    <a:pt x="415989" y="191815"/>
                  </a:lnTo>
                  <a:lnTo>
                    <a:pt x="499187" y="221858"/>
                  </a:lnTo>
                  <a:lnTo>
                    <a:pt x="582385" y="249176"/>
                  </a:lnTo>
                  <a:lnTo>
                    <a:pt x="665583" y="273932"/>
                  </a:lnTo>
                  <a:lnTo>
                    <a:pt x="748781" y="296374"/>
                  </a:lnTo>
                  <a:lnTo>
                    <a:pt x="831978" y="316820"/>
                  </a:lnTo>
                  <a:lnTo>
                    <a:pt x="915176" y="335777"/>
                  </a:lnTo>
                  <a:lnTo>
                    <a:pt x="998374" y="353707"/>
                  </a:lnTo>
                  <a:lnTo>
                    <a:pt x="1081572" y="370923"/>
                  </a:lnTo>
                  <a:lnTo>
                    <a:pt x="1164770" y="387678"/>
                  </a:lnTo>
                  <a:lnTo>
                    <a:pt x="1247968" y="404177"/>
                  </a:lnTo>
                  <a:lnTo>
                    <a:pt x="1331166" y="420584"/>
                  </a:lnTo>
                  <a:lnTo>
                    <a:pt x="1414364" y="437035"/>
                  </a:lnTo>
                  <a:lnTo>
                    <a:pt x="1497562" y="453644"/>
                  </a:lnTo>
                  <a:lnTo>
                    <a:pt x="1580760" y="470509"/>
                  </a:lnTo>
                  <a:lnTo>
                    <a:pt x="1663957" y="487734"/>
                  </a:lnTo>
                  <a:lnTo>
                    <a:pt x="1747155" y="505752"/>
                  </a:lnTo>
                  <a:lnTo>
                    <a:pt x="1830353" y="524214"/>
                  </a:lnTo>
                  <a:lnTo>
                    <a:pt x="1913551" y="542371"/>
                  </a:lnTo>
                  <a:lnTo>
                    <a:pt x="1996749" y="559593"/>
                  </a:lnTo>
                  <a:lnTo>
                    <a:pt x="2079947" y="575595"/>
                  </a:lnTo>
                  <a:lnTo>
                    <a:pt x="2163145" y="590564"/>
                  </a:lnTo>
                  <a:lnTo>
                    <a:pt x="2246343" y="605175"/>
                  </a:lnTo>
                  <a:lnTo>
                    <a:pt x="2329541" y="620484"/>
                  </a:lnTo>
                  <a:lnTo>
                    <a:pt x="2412738" y="637770"/>
                  </a:lnTo>
                  <a:lnTo>
                    <a:pt x="2495936" y="658447"/>
                  </a:lnTo>
                  <a:lnTo>
                    <a:pt x="2579134" y="683718"/>
                  </a:lnTo>
                  <a:lnTo>
                    <a:pt x="2662332" y="711967"/>
                  </a:lnTo>
                  <a:lnTo>
                    <a:pt x="2745530" y="741024"/>
                  </a:lnTo>
                  <a:lnTo>
                    <a:pt x="2828728" y="768976"/>
                  </a:lnTo>
                  <a:lnTo>
                    <a:pt x="2911926" y="794544"/>
                  </a:lnTo>
                  <a:lnTo>
                    <a:pt x="2995124" y="817360"/>
                  </a:lnTo>
                  <a:lnTo>
                    <a:pt x="3078322" y="837983"/>
                  </a:lnTo>
                  <a:lnTo>
                    <a:pt x="3161520" y="857669"/>
                  </a:lnTo>
                  <a:lnTo>
                    <a:pt x="3244717" y="877997"/>
                  </a:lnTo>
                  <a:lnTo>
                    <a:pt x="3327915" y="900553"/>
                  </a:lnTo>
                  <a:lnTo>
                    <a:pt x="3411113" y="925948"/>
                  </a:lnTo>
                  <a:lnTo>
                    <a:pt x="3494311" y="952590"/>
                  </a:lnTo>
                  <a:lnTo>
                    <a:pt x="3577509" y="978643"/>
                  </a:lnTo>
                  <a:lnTo>
                    <a:pt x="3660707" y="1002593"/>
                  </a:lnTo>
                  <a:lnTo>
                    <a:pt x="3743905" y="1023625"/>
                  </a:lnTo>
                  <a:lnTo>
                    <a:pt x="3827103" y="1041873"/>
                  </a:lnTo>
                  <a:lnTo>
                    <a:pt x="3910301" y="1058401"/>
                  </a:lnTo>
                  <a:lnTo>
                    <a:pt x="3993498" y="1074931"/>
                  </a:lnTo>
                  <a:lnTo>
                    <a:pt x="4076696" y="1093452"/>
                  </a:lnTo>
                  <a:lnTo>
                    <a:pt x="4159894" y="1115557"/>
                  </a:lnTo>
                  <a:lnTo>
                    <a:pt x="4243092" y="1140556"/>
                  </a:lnTo>
                  <a:lnTo>
                    <a:pt x="4326290" y="1167144"/>
                  </a:lnTo>
                  <a:lnTo>
                    <a:pt x="4409488" y="1194079"/>
                  </a:lnTo>
                  <a:lnTo>
                    <a:pt x="4492686" y="1220334"/>
                  </a:lnTo>
                  <a:lnTo>
                    <a:pt x="4575884" y="1245276"/>
                  </a:lnTo>
                  <a:lnTo>
                    <a:pt x="4659082" y="1268785"/>
                  </a:lnTo>
                  <a:lnTo>
                    <a:pt x="4742280" y="1291254"/>
                  </a:lnTo>
                  <a:lnTo>
                    <a:pt x="4825477" y="1313459"/>
                  </a:lnTo>
                  <a:lnTo>
                    <a:pt x="4908675" y="1336313"/>
                  </a:lnTo>
                  <a:lnTo>
                    <a:pt x="4991873" y="1360174"/>
                  </a:lnTo>
                  <a:lnTo>
                    <a:pt x="5075071" y="1384313"/>
                  </a:lnTo>
                  <a:lnTo>
                    <a:pt x="5158269" y="1408620"/>
                  </a:lnTo>
                  <a:lnTo>
                    <a:pt x="5241467" y="1433011"/>
                  </a:lnTo>
                  <a:lnTo>
                    <a:pt x="5324665" y="1457386"/>
                  </a:lnTo>
                  <a:lnTo>
                    <a:pt x="5407863" y="1481627"/>
                  </a:lnTo>
                  <a:lnTo>
                    <a:pt x="5491061" y="1505589"/>
                  </a:lnTo>
                  <a:lnTo>
                    <a:pt x="5574258" y="1529084"/>
                  </a:lnTo>
                  <a:lnTo>
                    <a:pt x="5657456" y="1551873"/>
                  </a:lnTo>
                  <a:lnTo>
                    <a:pt x="5740654" y="1573648"/>
                  </a:lnTo>
                  <a:lnTo>
                    <a:pt x="5823852" y="1593927"/>
                  </a:lnTo>
                  <a:lnTo>
                    <a:pt x="5907050" y="1612155"/>
                  </a:lnTo>
                  <a:lnTo>
                    <a:pt x="5990248" y="1627978"/>
                  </a:lnTo>
                  <a:lnTo>
                    <a:pt x="6073446" y="1641111"/>
                  </a:lnTo>
                  <a:lnTo>
                    <a:pt x="6156644" y="1651354"/>
                  </a:lnTo>
                  <a:lnTo>
                    <a:pt x="6239842" y="1658602"/>
                  </a:lnTo>
                  <a:lnTo>
                    <a:pt x="6323040" y="1662832"/>
                  </a:lnTo>
                  <a:lnTo>
                    <a:pt x="6406237" y="1664086"/>
                  </a:lnTo>
                  <a:lnTo>
                    <a:pt x="6489435" y="1662450"/>
                  </a:lnTo>
                  <a:lnTo>
                    <a:pt x="6572633" y="1658029"/>
                  </a:lnTo>
                  <a:lnTo>
                    <a:pt x="6572633" y="2338713"/>
                  </a:lnTo>
                  <a:lnTo>
                    <a:pt x="6489435" y="2291545"/>
                  </a:lnTo>
                  <a:lnTo>
                    <a:pt x="6406237" y="2247135"/>
                  </a:lnTo>
                  <a:lnTo>
                    <a:pt x="6323040" y="2205588"/>
                  </a:lnTo>
                  <a:lnTo>
                    <a:pt x="6239842" y="2166990"/>
                  </a:lnTo>
                  <a:lnTo>
                    <a:pt x="6156644" y="2131384"/>
                  </a:lnTo>
                  <a:lnTo>
                    <a:pt x="6073446" y="2098746"/>
                  </a:lnTo>
                  <a:lnTo>
                    <a:pt x="5990248" y="2068971"/>
                  </a:lnTo>
                  <a:lnTo>
                    <a:pt x="5907050" y="2041860"/>
                  </a:lnTo>
                  <a:lnTo>
                    <a:pt x="5823852" y="2017126"/>
                  </a:lnTo>
                  <a:lnTo>
                    <a:pt x="5740654" y="1994417"/>
                  </a:lnTo>
                  <a:lnTo>
                    <a:pt x="5657456" y="1973176"/>
                  </a:lnTo>
                  <a:lnTo>
                    <a:pt x="5574258" y="1952921"/>
                  </a:lnTo>
                  <a:lnTo>
                    <a:pt x="5491061" y="1933344"/>
                  </a:lnTo>
                  <a:lnTo>
                    <a:pt x="5407863" y="1914205"/>
                  </a:lnTo>
                  <a:lnTo>
                    <a:pt x="5324665" y="1895320"/>
                  </a:lnTo>
                  <a:lnTo>
                    <a:pt x="5241467" y="1876543"/>
                  </a:lnTo>
                  <a:lnTo>
                    <a:pt x="5158269" y="1857755"/>
                  </a:lnTo>
                  <a:lnTo>
                    <a:pt x="5075071" y="1838860"/>
                  </a:lnTo>
                  <a:lnTo>
                    <a:pt x="4991873" y="1819772"/>
                  </a:lnTo>
                  <a:lnTo>
                    <a:pt x="4908675" y="1800381"/>
                  </a:lnTo>
                  <a:lnTo>
                    <a:pt x="4825477" y="1779950"/>
                  </a:lnTo>
                  <a:lnTo>
                    <a:pt x="4742280" y="1758831"/>
                  </a:lnTo>
                  <a:lnTo>
                    <a:pt x="4659082" y="1737943"/>
                  </a:lnTo>
                  <a:lnTo>
                    <a:pt x="4575884" y="1718064"/>
                  </a:lnTo>
                  <a:lnTo>
                    <a:pt x="4492686" y="1699591"/>
                  </a:lnTo>
                  <a:lnTo>
                    <a:pt x="4409488" y="1682406"/>
                  </a:lnTo>
                  <a:lnTo>
                    <a:pt x="4326290" y="1665880"/>
                  </a:lnTo>
                  <a:lnTo>
                    <a:pt x="4243092" y="1648989"/>
                  </a:lnTo>
                  <a:lnTo>
                    <a:pt x="4159894" y="1630495"/>
                  </a:lnTo>
                  <a:lnTo>
                    <a:pt x="4076696" y="1609134"/>
                  </a:lnTo>
                  <a:lnTo>
                    <a:pt x="3993498" y="1584589"/>
                  </a:lnTo>
                  <a:lnTo>
                    <a:pt x="3910301" y="1558427"/>
                  </a:lnTo>
                  <a:lnTo>
                    <a:pt x="3827103" y="1532493"/>
                  </a:lnTo>
                  <a:lnTo>
                    <a:pt x="3743905" y="1508366"/>
                  </a:lnTo>
                  <a:lnTo>
                    <a:pt x="3660707" y="1486965"/>
                  </a:lnTo>
                  <a:lnTo>
                    <a:pt x="3577509" y="1468279"/>
                  </a:lnTo>
                  <a:lnTo>
                    <a:pt x="3494311" y="1451351"/>
                  </a:lnTo>
                  <a:lnTo>
                    <a:pt x="3411113" y="1434520"/>
                  </a:lnTo>
                  <a:lnTo>
                    <a:pt x="3327915" y="1415808"/>
                  </a:lnTo>
                  <a:lnTo>
                    <a:pt x="3244717" y="1393282"/>
                  </a:lnTo>
                  <a:lnTo>
                    <a:pt x="3161520" y="1366489"/>
                  </a:lnTo>
                  <a:lnTo>
                    <a:pt x="3078322" y="1337355"/>
                  </a:lnTo>
                  <a:lnTo>
                    <a:pt x="2995124" y="1308024"/>
                  </a:lnTo>
                  <a:lnTo>
                    <a:pt x="2911926" y="1280317"/>
                  </a:lnTo>
                  <a:lnTo>
                    <a:pt x="2828728" y="1255361"/>
                  </a:lnTo>
                  <a:lnTo>
                    <a:pt x="2745530" y="1233351"/>
                  </a:lnTo>
                  <a:lnTo>
                    <a:pt x="2662332" y="1213575"/>
                  </a:lnTo>
                  <a:lnTo>
                    <a:pt x="2579134" y="1194687"/>
                  </a:lnTo>
                  <a:lnTo>
                    <a:pt x="2495936" y="1175080"/>
                  </a:lnTo>
                  <a:lnTo>
                    <a:pt x="2412738" y="1153385"/>
                  </a:lnTo>
                  <a:lnTo>
                    <a:pt x="2329541" y="1129815"/>
                  </a:lnTo>
                  <a:lnTo>
                    <a:pt x="2246343" y="1105448"/>
                  </a:lnTo>
                  <a:lnTo>
                    <a:pt x="2163145" y="1081326"/>
                  </a:lnTo>
                  <a:lnTo>
                    <a:pt x="2079947" y="1058268"/>
                  </a:lnTo>
                  <a:lnTo>
                    <a:pt x="1996749" y="1036709"/>
                  </a:lnTo>
                  <a:lnTo>
                    <a:pt x="1913551" y="1016598"/>
                  </a:lnTo>
                  <a:lnTo>
                    <a:pt x="1830353" y="997414"/>
                  </a:lnTo>
                  <a:lnTo>
                    <a:pt x="1747155" y="978286"/>
                  </a:lnTo>
                  <a:lnTo>
                    <a:pt x="1663957" y="958229"/>
                  </a:lnTo>
                  <a:lnTo>
                    <a:pt x="1580760" y="936976"/>
                  </a:lnTo>
                  <a:lnTo>
                    <a:pt x="1497562" y="915624"/>
                  </a:lnTo>
                  <a:lnTo>
                    <a:pt x="1414364" y="894313"/>
                  </a:lnTo>
                  <a:lnTo>
                    <a:pt x="1331166" y="873140"/>
                  </a:lnTo>
                  <a:lnTo>
                    <a:pt x="1247968" y="852219"/>
                  </a:lnTo>
                  <a:lnTo>
                    <a:pt x="1164770" y="831688"/>
                  </a:lnTo>
                  <a:lnTo>
                    <a:pt x="1081572" y="811711"/>
                  </a:lnTo>
                  <a:lnTo>
                    <a:pt x="998374" y="792493"/>
                  </a:lnTo>
                  <a:lnTo>
                    <a:pt x="915176" y="774289"/>
                  </a:lnTo>
                  <a:lnTo>
                    <a:pt x="831978" y="757411"/>
                  </a:lnTo>
                  <a:lnTo>
                    <a:pt x="748781" y="742331"/>
                  </a:lnTo>
                  <a:lnTo>
                    <a:pt x="665583" y="729566"/>
                  </a:lnTo>
                  <a:lnTo>
                    <a:pt x="582385" y="719428"/>
                  </a:lnTo>
                  <a:lnTo>
                    <a:pt x="499187" y="712153"/>
                  </a:lnTo>
                  <a:lnTo>
                    <a:pt x="415989" y="707897"/>
                  </a:lnTo>
                  <a:lnTo>
                    <a:pt x="332791" y="706732"/>
                  </a:lnTo>
                  <a:lnTo>
                    <a:pt x="249593" y="708658"/>
                  </a:lnTo>
                  <a:lnTo>
                    <a:pt x="166395" y="713624"/>
                  </a:lnTo>
                  <a:lnTo>
                    <a:pt x="83197" y="721544"/>
                  </a:lnTo>
                  <a:lnTo>
                    <a:pt x="0" y="732317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966606" y="689736"/>
              <a:ext cx="6572633" cy="1664086"/>
            </a:xfrm>
            <a:custGeom>
              <a:avLst/>
              <a:gdLst/>
              <a:ahLst/>
              <a:cxnLst/>
              <a:rect l="0" t="0" r="0" b="0"/>
              <a:pathLst>
                <a:path w="6572633" h="1664086">
                  <a:moveTo>
                    <a:pt x="0" y="0"/>
                  </a:moveTo>
                  <a:lnTo>
                    <a:pt x="83197" y="43734"/>
                  </a:lnTo>
                  <a:lnTo>
                    <a:pt x="166395" y="84865"/>
                  </a:lnTo>
                  <a:lnTo>
                    <a:pt x="249593" y="123302"/>
                  </a:lnTo>
                  <a:lnTo>
                    <a:pt x="332791" y="158966"/>
                  </a:lnTo>
                  <a:lnTo>
                    <a:pt x="415989" y="191815"/>
                  </a:lnTo>
                  <a:lnTo>
                    <a:pt x="499187" y="221858"/>
                  </a:lnTo>
                  <a:lnTo>
                    <a:pt x="582385" y="249176"/>
                  </a:lnTo>
                  <a:lnTo>
                    <a:pt x="665583" y="273932"/>
                  </a:lnTo>
                  <a:lnTo>
                    <a:pt x="748781" y="296374"/>
                  </a:lnTo>
                  <a:lnTo>
                    <a:pt x="831978" y="316820"/>
                  </a:lnTo>
                  <a:lnTo>
                    <a:pt x="915176" y="335777"/>
                  </a:lnTo>
                  <a:lnTo>
                    <a:pt x="998374" y="353707"/>
                  </a:lnTo>
                  <a:lnTo>
                    <a:pt x="1081572" y="370923"/>
                  </a:lnTo>
                  <a:lnTo>
                    <a:pt x="1164770" y="387678"/>
                  </a:lnTo>
                  <a:lnTo>
                    <a:pt x="1247968" y="404177"/>
                  </a:lnTo>
                  <a:lnTo>
                    <a:pt x="1331166" y="420584"/>
                  </a:lnTo>
                  <a:lnTo>
                    <a:pt x="1414364" y="437035"/>
                  </a:lnTo>
                  <a:lnTo>
                    <a:pt x="1497562" y="453644"/>
                  </a:lnTo>
                  <a:lnTo>
                    <a:pt x="1580760" y="470509"/>
                  </a:lnTo>
                  <a:lnTo>
                    <a:pt x="1663957" y="487734"/>
                  </a:lnTo>
                  <a:lnTo>
                    <a:pt x="1747155" y="505752"/>
                  </a:lnTo>
                  <a:lnTo>
                    <a:pt x="1830353" y="524214"/>
                  </a:lnTo>
                  <a:lnTo>
                    <a:pt x="1913551" y="542371"/>
                  </a:lnTo>
                  <a:lnTo>
                    <a:pt x="1996749" y="559593"/>
                  </a:lnTo>
                  <a:lnTo>
                    <a:pt x="2079947" y="575595"/>
                  </a:lnTo>
                  <a:lnTo>
                    <a:pt x="2163145" y="590564"/>
                  </a:lnTo>
                  <a:lnTo>
                    <a:pt x="2246343" y="605175"/>
                  </a:lnTo>
                  <a:lnTo>
                    <a:pt x="2329541" y="620484"/>
                  </a:lnTo>
                  <a:lnTo>
                    <a:pt x="2412738" y="637770"/>
                  </a:lnTo>
                  <a:lnTo>
                    <a:pt x="2495936" y="658447"/>
                  </a:lnTo>
                  <a:lnTo>
                    <a:pt x="2579134" y="683718"/>
                  </a:lnTo>
                  <a:lnTo>
                    <a:pt x="2662332" y="711967"/>
                  </a:lnTo>
                  <a:lnTo>
                    <a:pt x="2745530" y="741024"/>
                  </a:lnTo>
                  <a:lnTo>
                    <a:pt x="2828728" y="768976"/>
                  </a:lnTo>
                  <a:lnTo>
                    <a:pt x="2911926" y="794544"/>
                  </a:lnTo>
                  <a:lnTo>
                    <a:pt x="2995124" y="817360"/>
                  </a:lnTo>
                  <a:lnTo>
                    <a:pt x="3078322" y="837983"/>
                  </a:lnTo>
                  <a:lnTo>
                    <a:pt x="3161520" y="857669"/>
                  </a:lnTo>
                  <a:lnTo>
                    <a:pt x="3244717" y="877997"/>
                  </a:lnTo>
                  <a:lnTo>
                    <a:pt x="3327915" y="900553"/>
                  </a:lnTo>
                  <a:lnTo>
                    <a:pt x="3411113" y="925948"/>
                  </a:lnTo>
                  <a:lnTo>
                    <a:pt x="3494311" y="952590"/>
                  </a:lnTo>
                  <a:lnTo>
                    <a:pt x="3577509" y="978643"/>
                  </a:lnTo>
                  <a:lnTo>
                    <a:pt x="3660707" y="1002593"/>
                  </a:lnTo>
                  <a:lnTo>
                    <a:pt x="3743905" y="1023625"/>
                  </a:lnTo>
                  <a:lnTo>
                    <a:pt x="3827103" y="1041873"/>
                  </a:lnTo>
                  <a:lnTo>
                    <a:pt x="3910301" y="1058401"/>
                  </a:lnTo>
                  <a:lnTo>
                    <a:pt x="3993498" y="1074931"/>
                  </a:lnTo>
                  <a:lnTo>
                    <a:pt x="4076696" y="1093452"/>
                  </a:lnTo>
                  <a:lnTo>
                    <a:pt x="4159894" y="1115557"/>
                  </a:lnTo>
                  <a:lnTo>
                    <a:pt x="4243092" y="1140556"/>
                  </a:lnTo>
                  <a:lnTo>
                    <a:pt x="4326290" y="1167144"/>
                  </a:lnTo>
                  <a:lnTo>
                    <a:pt x="4409488" y="1194079"/>
                  </a:lnTo>
                  <a:lnTo>
                    <a:pt x="4492686" y="1220334"/>
                  </a:lnTo>
                  <a:lnTo>
                    <a:pt x="4575884" y="1245276"/>
                  </a:lnTo>
                  <a:lnTo>
                    <a:pt x="4659082" y="1268785"/>
                  </a:lnTo>
                  <a:lnTo>
                    <a:pt x="4742280" y="1291254"/>
                  </a:lnTo>
                  <a:lnTo>
                    <a:pt x="4825477" y="1313459"/>
                  </a:lnTo>
                  <a:lnTo>
                    <a:pt x="4908675" y="1336313"/>
                  </a:lnTo>
                  <a:lnTo>
                    <a:pt x="4991873" y="1360174"/>
                  </a:lnTo>
                  <a:lnTo>
                    <a:pt x="5075071" y="1384313"/>
                  </a:lnTo>
                  <a:lnTo>
                    <a:pt x="5158269" y="1408620"/>
                  </a:lnTo>
                  <a:lnTo>
                    <a:pt x="5241467" y="1433011"/>
                  </a:lnTo>
                  <a:lnTo>
                    <a:pt x="5324665" y="1457386"/>
                  </a:lnTo>
                  <a:lnTo>
                    <a:pt x="5407863" y="1481627"/>
                  </a:lnTo>
                  <a:lnTo>
                    <a:pt x="5491061" y="1505589"/>
                  </a:lnTo>
                  <a:lnTo>
                    <a:pt x="5574258" y="1529084"/>
                  </a:lnTo>
                  <a:lnTo>
                    <a:pt x="5657456" y="1551873"/>
                  </a:lnTo>
                  <a:lnTo>
                    <a:pt x="5740654" y="1573648"/>
                  </a:lnTo>
                  <a:lnTo>
                    <a:pt x="5823852" y="1593927"/>
                  </a:lnTo>
                  <a:lnTo>
                    <a:pt x="5907050" y="1612155"/>
                  </a:lnTo>
                  <a:lnTo>
                    <a:pt x="5990248" y="1627978"/>
                  </a:lnTo>
                  <a:lnTo>
                    <a:pt x="6073446" y="1641111"/>
                  </a:lnTo>
                  <a:lnTo>
                    <a:pt x="6156644" y="1651354"/>
                  </a:lnTo>
                  <a:lnTo>
                    <a:pt x="6239842" y="1658602"/>
                  </a:lnTo>
                  <a:lnTo>
                    <a:pt x="6323040" y="1662832"/>
                  </a:lnTo>
                  <a:lnTo>
                    <a:pt x="6406237" y="1664086"/>
                  </a:lnTo>
                  <a:lnTo>
                    <a:pt x="6489435" y="1662450"/>
                  </a:lnTo>
                  <a:lnTo>
                    <a:pt x="6572633" y="165802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966606" y="1396468"/>
              <a:ext cx="6572633" cy="1631980"/>
            </a:xfrm>
            <a:custGeom>
              <a:avLst/>
              <a:gdLst/>
              <a:ahLst/>
              <a:cxnLst/>
              <a:rect l="0" t="0" r="0" b="0"/>
              <a:pathLst>
                <a:path w="6572633" h="1631980">
                  <a:moveTo>
                    <a:pt x="6572633" y="1631980"/>
                  </a:moveTo>
                  <a:lnTo>
                    <a:pt x="6489435" y="1584813"/>
                  </a:lnTo>
                  <a:lnTo>
                    <a:pt x="6406237" y="1540402"/>
                  </a:lnTo>
                  <a:lnTo>
                    <a:pt x="6323040" y="1498856"/>
                  </a:lnTo>
                  <a:lnTo>
                    <a:pt x="6239842" y="1460258"/>
                  </a:lnTo>
                  <a:lnTo>
                    <a:pt x="6156644" y="1424652"/>
                  </a:lnTo>
                  <a:lnTo>
                    <a:pt x="6073446" y="1392014"/>
                  </a:lnTo>
                  <a:lnTo>
                    <a:pt x="5990248" y="1362239"/>
                  </a:lnTo>
                  <a:lnTo>
                    <a:pt x="5907050" y="1335127"/>
                  </a:lnTo>
                  <a:lnTo>
                    <a:pt x="5823852" y="1310394"/>
                  </a:lnTo>
                  <a:lnTo>
                    <a:pt x="5740654" y="1287685"/>
                  </a:lnTo>
                  <a:lnTo>
                    <a:pt x="5657456" y="1266444"/>
                  </a:lnTo>
                  <a:lnTo>
                    <a:pt x="5574258" y="1246189"/>
                  </a:lnTo>
                  <a:lnTo>
                    <a:pt x="5491061" y="1226611"/>
                  </a:lnTo>
                  <a:lnTo>
                    <a:pt x="5407863" y="1207473"/>
                  </a:lnTo>
                  <a:lnTo>
                    <a:pt x="5324665" y="1188588"/>
                  </a:lnTo>
                  <a:lnTo>
                    <a:pt x="5241467" y="1169810"/>
                  </a:lnTo>
                  <a:lnTo>
                    <a:pt x="5158269" y="1151023"/>
                  </a:lnTo>
                  <a:lnTo>
                    <a:pt x="5075071" y="1132128"/>
                  </a:lnTo>
                  <a:lnTo>
                    <a:pt x="4991873" y="1113040"/>
                  </a:lnTo>
                  <a:lnTo>
                    <a:pt x="4908675" y="1093649"/>
                  </a:lnTo>
                  <a:lnTo>
                    <a:pt x="4825477" y="1073218"/>
                  </a:lnTo>
                  <a:lnTo>
                    <a:pt x="4742280" y="1052099"/>
                  </a:lnTo>
                  <a:lnTo>
                    <a:pt x="4659082" y="1031211"/>
                  </a:lnTo>
                  <a:lnTo>
                    <a:pt x="4575884" y="1011332"/>
                  </a:lnTo>
                  <a:lnTo>
                    <a:pt x="4492686" y="992859"/>
                  </a:lnTo>
                  <a:lnTo>
                    <a:pt x="4409488" y="975674"/>
                  </a:lnTo>
                  <a:lnTo>
                    <a:pt x="4326290" y="959148"/>
                  </a:lnTo>
                  <a:lnTo>
                    <a:pt x="4243092" y="942257"/>
                  </a:lnTo>
                  <a:lnTo>
                    <a:pt x="4159894" y="923762"/>
                  </a:lnTo>
                  <a:lnTo>
                    <a:pt x="4076696" y="902402"/>
                  </a:lnTo>
                  <a:lnTo>
                    <a:pt x="3993498" y="877857"/>
                  </a:lnTo>
                  <a:lnTo>
                    <a:pt x="3910301" y="851695"/>
                  </a:lnTo>
                  <a:lnTo>
                    <a:pt x="3827103" y="825761"/>
                  </a:lnTo>
                  <a:lnTo>
                    <a:pt x="3743905" y="801634"/>
                  </a:lnTo>
                  <a:lnTo>
                    <a:pt x="3660707" y="780232"/>
                  </a:lnTo>
                  <a:lnTo>
                    <a:pt x="3577509" y="761547"/>
                  </a:lnTo>
                  <a:lnTo>
                    <a:pt x="3494311" y="744619"/>
                  </a:lnTo>
                  <a:lnTo>
                    <a:pt x="3411113" y="727788"/>
                  </a:lnTo>
                  <a:lnTo>
                    <a:pt x="3327915" y="709076"/>
                  </a:lnTo>
                  <a:lnTo>
                    <a:pt x="3244717" y="686550"/>
                  </a:lnTo>
                  <a:lnTo>
                    <a:pt x="3161520" y="659757"/>
                  </a:lnTo>
                  <a:lnTo>
                    <a:pt x="3078322" y="630623"/>
                  </a:lnTo>
                  <a:lnTo>
                    <a:pt x="2995124" y="601292"/>
                  </a:lnTo>
                  <a:lnTo>
                    <a:pt x="2911926" y="573585"/>
                  </a:lnTo>
                  <a:lnTo>
                    <a:pt x="2828728" y="548629"/>
                  </a:lnTo>
                  <a:lnTo>
                    <a:pt x="2745530" y="526619"/>
                  </a:lnTo>
                  <a:lnTo>
                    <a:pt x="2662332" y="506843"/>
                  </a:lnTo>
                  <a:lnTo>
                    <a:pt x="2579134" y="487955"/>
                  </a:lnTo>
                  <a:lnTo>
                    <a:pt x="2495936" y="468348"/>
                  </a:lnTo>
                  <a:lnTo>
                    <a:pt x="2412738" y="446653"/>
                  </a:lnTo>
                  <a:lnTo>
                    <a:pt x="2329541" y="423083"/>
                  </a:lnTo>
                  <a:lnTo>
                    <a:pt x="2246343" y="398716"/>
                  </a:lnTo>
                  <a:lnTo>
                    <a:pt x="2163145" y="374594"/>
                  </a:lnTo>
                  <a:lnTo>
                    <a:pt x="2079947" y="351536"/>
                  </a:lnTo>
                  <a:lnTo>
                    <a:pt x="1996749" y="329977"/>
                  </a:lnTo>
                  <a:lnTo>
                    <a:pt x="1913551" y="309866"/>
                  </a:lnTo>
                  <a:lnTo>
                    <a:pt x="1830353" y="290682"/>
                  </a:lnTo>
                  <a:lnTo>
                    <a:pt x="1747155" y="271554"/>
                  </a:lnTo>
                  <a:lnTo>
                    <a:pt x="1663957" y="251497"/>
                  </a:lnTo>
                  <a:lnTo>
                    <a:pt x="1580760" y="230244"/>
                  </a:lnTo>
                  <a:lnTo>
                    <a:pt x="1497562" y="208892"/>
                  </a:lnTo>
                  <a:lnTo>
                    <a:pt x="1414364" y="187581"/>
                  </a:lnTo>
                  <a:lnTo>
                    <a:pt x="1331166" y="166407"/>
                  </a:lnTo>
                  <a:lnTo>
                    <a:pt x="1247968" y="145487"/>
                  </a:lnTo>
                  <a:lnTo>
                    <a:pt x="1164770" y="124956"/>
                  </a:lnTo>
                  <a:lnTo>
                    <a:pt x="1081572" y="104979"/>
                  </a:lnTo>
                  <a:lnTo>
                    <a:pt x="998374" y="85761"/>
                  </a:lnTo>
                  <a:lnTo>
                    <a:pt x="915176" y="67556"/>
                  </a:lnTo>
                  <a:lnTo>
                    <a:pt x="831978" y="50679"/>
                  </a:lnTo>
                  <a:lnTo>
                    <a:pt x="748781" y="35599"/>
                  </a:lnTo>
                  <a:lnTo>
                    <a:pt x="665583" y="22834"/>
                  </a:lnTo>
                  <a:lnTo>
                    <a:pt x="582385" y="12696"/>
                  </a:lnTo>
                  <a:lnTo>
                    <a:pt x="499187" y="5421"/>
                  </a:lnTo>
                  <a:lnTo>
                    <a:pt x="415989" y="1165"/>
                  </a:lnTo>
                  <a:lnTo>
                    <a:pt x="332791" y="0"/>
                  </a:lnTo>
                  <a:lnTo>
                    <a:pt x="249593" y="1926"/>
                  </a:lnTo>
                  <a:lnTo>
                    <a:pt x="166395" y="6892"/>
                  </a:lnTo>
                  <a:lnTo>
                    <a:pt x="83197" y="14812"/>
                  </a:lnTo>
                  <a:lnTo>
                    <a:pt x="0" y="2558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966606" y="1055895"/>
              <a:ext cx="6572633" cy="1632212"/>
            </a:xfrm>
            <a:custGeom>
              <a:avLst/>
              <a:gdLst/>
              <a:ahLst/>
              <a:cxnLst/>
              <a:rect l="0" t="0" r="0" b="0"/>
              <a:pathLst>
                <a:path w="6572633" h="1632212">
                  <a:moveTo>
                    <a:pt x="0" y="0"/>
                  </a:moveTo>
                  <a:lnTo>
                    <a:pt x="83197" y="16480"/>
                  </a:lnTo>
                  <a:lnTo>
                    <a:pt x="166395" y="33086"/>
                  </a:lnTo>
                  <a:lnTo>
                    <a:pt x="249593" y="49821"/>
                  </a:lnTo>
                  <a:lnTo>
                    <a:pt x="332791" y="66690"/>
                  </a:lnTo>
                  <a:lnTo>
                    <a:pt x="415989" y="83697"/>
                  </a:lnTo>
                  <a:lnTo>
                    <a:pt x="499187" y="100847"/>
                  </a:lnTo>
                  <a:lnTo>
                    <a:pt x="582385" y="118143"/>
                  </a:lnTo>
                  <a:lnTo>
                    <a:pt x="665583" y="135591"/>
                  </a:lnTo>
                  <a:lnTo>
                    <a:pt x="748781" y="153194"/>
                  </a:lnTo>
                  <a:lnTo>
                    <a:pt x="831978" y="170957"/>
                  </a:lnTo>
                  <a:lnTo>
                    <a:pt x="915176" y="188874"/>
                  </a:lnTo>
                  <a:lnTo>
                    <a:pt x="998374" y="206942"/>
                  </a:lnTo>
                  <a:lnTo>
                    <a:pt x="1081572" y="225159"/>
                  </a:lnTo>
                  <a:lnTo>
                    <a:pt x="1164770" y="243525"/>
                  </a:lnTo>
                  <a:lnTo>
                    <a:pt x="1247968" y="262040"/>
                  </a:lnTo>
                  <a:lnTo>
                    <a:pt x="1331166" y="280703"/>
                  </a:lnTo>
                  <a:lnTo>
                    <a:pt x="1414364" y="299515"/>
                  </a:lnTo>
                  <a:lnTo>
                    <a:pt x="1497562" y="318476"/>
                  </a:lnTo>
                  <a:lnTo>
                    <a:pt x="1580760" y="337584"/>
                  </a:lnTo>
                  <a:lnTo>
                    <a:pt x="1663957" y="356823"/>
                  </a:lnTo>
                  <a:lnTo>
                    <a:pt x="1747155" y="375860"/>
                  </a:lnTo>
                  <a:lnTo>
                    <a:pt x="1830353" y="394655"/>
                  </a:lnTo>
                  <a:lnTo>
                    <a:pt x="1913551" y="413326"/>
                  </a:lnTo>
                  <a:lnTo>
                    <a:pt x="1996749" y="431992"/>
                  </a:lnTo>
                  <a:lnTo>
                    <a:pt x="2079947" y="450773"/>
                  </a:lnTo>
                  <a:lnTo>
                    <a:pt x="2163145" y="469787"/>
                  </a:lnTo>
                  <a:lnTo>
                    <a:pt x="2246343" y="489153"/>
                  </a:lnTo>
                  <a:lnTo>
                    <a:pt x="2329541" y="508991"/>
                  </a:lnTo>
                  <a:lnTo>
                    <a:pt x="2412738" y="529419"/>
                  </a:lnTo>
                  <a:lnTo>
                    <a:pt x="2495936" y="550605"/>
                  </a:lnTo>
                  <a:lnTo>
                    <a:pt x="2579134" y="573044"/>
                  </a:lnTo>
                  <a:lnTo>
                    <a:pt x="2662332" y="596613"/>
                  </a:lnTo>
                  <a:lnTo>
                    <a:pt x="2745530" y="621029"/>
                  </a:lnTo>
                  <a:lnTo>
                    <a:pt x="2828728" y="646010"/>
                  </a:lnTo>
                  <a:lnTo>
                    <a:pt x="2911926" y="671272"/>
                  </a:lnTo>
                  <a:lnTo>
                    <a:pt x="2995124" y="696533"/>
                  </a:lnTo>
                  <a:lnTo>
                    <a:pt x="3078322" y="721510"/>
                  </a:lnTo>
                  <a:lnTo>
                    <a:pt x="3161520" y="745921"/>
                  </a:lnTo>
                  <a:lnTo>
                    <a:pt x="3244717" y="769481"/>
                  </a:lnTo>
                  <a:lnTo>
                    <a:pt x="3327915" y="792022"/>
                  </a:lnTo>
                  <a:lnTo>
                    <a:pt x="3411113" y="814076"/>
                  </a:lnTo>
                  <a:lnTo>
                    <a:pt x="3494311" y="835812"/>
                  </a:lnTo>
                  <a:lnTo>
                    <a:pt x="3577509" y="857302"/>
                  </a:lnTo>
                  <a:lnTo>
                    <a:pt x="3660707" y="878620"/>
                  </a:lnTo>
                  <a:lnTo>
                    <a:pt x="3743905" y="899837"/>
                  </a:lnTo>
                  <a:lnTo>
                    <a:pt x="3827103" y="921025"/>
                  </a:lnTo>
                  <a:lnTo>
                    <a:pt x="3910301" y="942255"/>
                  </a:lnTo>
                  <a:lnTo>
                    <a:pt x="3993498" y="963601"/>
                  </a:lnTo>
                  <a:lnTo>
                    <a:pt x="4076696" y="985135"/>
                  </a:lnTo>
                  <a:lnTo>
                    <a:pt x="4159894" y="1006867"/>
                  </a:lnTo>
                  <a:lnTo>
                    <a:pt x="4243092" y="1028614"/>
                  </a:lnTo>
                  <a:lnTo>
                    <a:pt x="4326290" y="1050353"/>
                  </a:lnTo>
                  <a:lnTo>
                    <a:pt x="4409488" y="1072084"/>
                  </a:lnTo>
                  <a:lnTo>
                    <a:pt x="4492686" y="1093804"/>
                  </a:lnTo>
                  <a:lnTo>
                    <a:pt x="4575884" y="1115512"/>
                  </a:lnTo>
                  <a:lnTo>
                    <a:pt x="4659082" y="1137206"/>
                  </a:lnTo>
                  <a:lnTo>
                    <a:pt x="4742280" y="1158884"/>
                  </a:lnTo>
                  <a:lnTo>
                    <a:pt x="4825477" y="1180546"/>
                  </a:lnTo>
                  <a:lnTo>
                    <a:pt x="4908675" y="1202189"/>
                  </a:lnTo>
                  <a:lnTo>
                    <a:pt x="4991873" y="1223814"/>
                  </a:lnTo>
                  <a:lnTo>
                    <a:pt x="5075071" y="1245428"/>
                  </a:lnTo>
                  <a:lnTo>
                    <a:pt x="5158269" y="1267029"/>
                  </a:lnTo>
                  <a:lnTo>
                    <a:pt x="5241467" y="1288618"/>
                  </a:lnTo>
                  <a:lnTo>
                    <a:pt x="5324665" y="1310194"/>
                  </a:lnTo>
                  <a:lnTo>
                    <a:pt x="5407863" y="1331758"/>
                  </a:lnTo>
                  <a:lnTo>
                    <a:pt x="5491061" y="1353307"/>
                  </a:lnTo>
                  <a:lnTo>
                    <a:pt x="5574258" y="1374844"/>
                  </a:lnTo>
                  <a:lnTo>
                    <a:pt x="5657456" y="1396366"/>
                  </a:lnTo>
                  <a:lnTo>
                    <a:pt x="5740654" y="1417874"/>
                  </a:lnTo>
                  <a:lnTo>
                    <a:pt x="5823852" y="1439368"/>
                  </a:lnTo>
                  <a:lnTo>
                    <a:pt x="5907050" y="1460849"/>
                  </a:lnTo>
                  <a:lnTo>
                    <a:pt x="5990248" y="1482316"/>
                  </a:lnTo>
                  <a:lnTo>
                    <a:pt x="6073446" y="1503770"/>
                  </a:lnTo>
                  <a:lnTo>
                    <a:pt x="6156644" y="1525211"/>
                  </a:lnTo>
                  <a:lnTo>
                    <a:pt x="6239842" y="1546638"/>
                  </a:lnTo>
                  <a:lnTo>
                    <a:pt x="6323040" y="1568052"/>
                  </a:lnTo>
                  <a:lnTo>
                    <a:pt x="6406237" y="1589452"/>
                  </a:lnTo>
                  <a:lnTo>
                    <a:pt x="6489435" y="1610839"/>
                  </a:lnTo>
                  <a:lnTo>
                    <a:pt x="6572633" y="1632212"/>
                  </a:lnTo>
                </a:path>
              </a:pathLst>
            </a:custGeom>
            <a:ln w="27101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4"/>
            <p:cNvSpPr/>
            <p:nvPr/>
          </p:nvSpPr>
          <p:spPr>
            <a:xfrm>
              <a:off x="966606" y="152753"/>
              <a:ext cx="2150650" cy="187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17" name="rc15"/>
            <p:cNvSpPr/>
            <p:nvPr/>
          </p:nvSpPr>
          <p:spPr>
            <a:xfrm>
              <a:off x="637974" y="3958305"/>
              <a:ext cx="7229897" cy="3683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637974" y="6864531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637974" y="5827519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637974" y="4790507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637974" y="5827519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  <a:lnTo>
                    <a:pt x="72298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0"/>
            <p:cNvSpPr/>
            <p:nvPr/>
          </p:nvSpPr>
          <p:spPr>
            <a:xfrm>
              <a:off x="966606" y="4400184"/>
              <a:ext cx="6572633" cy="2325211"/>
            </a:xfrm>
            <a:custGeom>
              <a:avLst/>
              <a:gdLst/>
              <a:ahLst/>
              <a:cxnLst/>
              <a:rect l="0" t="0" r="0" b="0"/>
              <a:pathLst>
                <a:path w="6572633" h="2325211">
                  <a:moveTo>
                    <a:pt x="0" y="0"/>
                  </a:moveTo>
                  <a:lnTo>
                    <a:pt x="83197" y="43211"/>
                  </a:lnTo>
                  <a:lnTo>
                    <a:pt x="166395" y="83479"/>
                  </a:lnTo>
                  <a:lnTo>
                    <a:pt x="249593" y="120678"/>
                  </a:lnTo>
                  <a:lnTo>
                    <a:pt x="332791" y="154698"/>
                  </a:lnTo>
                  <a:lnTo>
                    <a:pt x="415989" y="185462"/>
                  </a:lnTo>
                  <a:lnTo>
                    <a:pt x="499187" y="212949"/>
                  </a:lnTo>
                  <a:lnTo>
                    <a:pt x="582385" y="237214"/>
                  </a:lnTo>
                  <a:lnTo>
                    <a:pt x="665583" y="258412"/>
                  </a:lnTo>
                  <a:lnTo>
                    <a:pt x="748781" y="276797"/>
                  </a:lnTo>
                  <a:lnTo>
                    <a:pt x="831978" y="292717"/>
                  </a:lnTo>
                  <a:lnTo>
                    <a:pt x="915176" y="306703"/>
                  </a:lnTo>
                  <a:lnTo>
                    <a:pt x="998374" y="319288"/>
                  </a:lnTo>
                  <a:lnTo>
                    <a:pt x="1081572" y="330883"/>
                  </a:lnTo>
                  <a:lnTo>
                    <a:pt x="1164770" y="341832"/>
                  </a:lnTo>
                  <a:lnTo>
                    <a:pt x="1247968" y="352423"/>
                  </a:lnTo>
                  <a:lnTo>
                    <a:pt x="1331166" y="362899"/>
                  </a:lnTo>
                  <a:lnTo>
                    <a:pt x="1414364" y="373464"/>
                  </a:lnTo>
                  <a:lnTo>
                    <a:pt x="1497562" y="384296"/>
                  </a:lnTo>
                  <a:lnTo>
                    <a:pt x="1580760" y="395551"/>
                  </a:lnTo>
                  <a:lnTo>
                    <a:pt x="1663957" y="407405"/>
                  </a:lnTo>
                  <a:lnTo>
                    <a:pt x="1747155" y="420654"/>
                  </a:lnTo>
                  <a:lnTo>
                    <a:pt x="1830353" y="434952"/>
                  </a:lnTo>
                  <a:lnTo>
                    <a:pt x="1913551" y="449364"/>
                  </a:lnTo>
                  <a:lnTo>
                    <a:pt x="1996749" y="463084"/>
                  </a:lnTo>
                  <a:lnTo>
                    <a:pt x="2079947" y="475675"/>
                  </a:lnTo>
                  <a:lnTo>
                    <a:pt x="2163145" y="487214"/>
                  </a:lnTo>
                  <a:lnTo>
                    <a:pt x="2246343" y="498300"/>
                  </a:lnTo>
                  <a:lnTo>
                    <a:pt x="2329541" y="509962"/>
                  </a:lnTo>
                  <a:lnTo>
                    <a:pt x="2412738" y="523478"/>
                  </a:lnTo>
                  <a:lnTo>
                    <a:pt x="2495936" y="540226"/>
                  </a:lnTo>
                  <a:lnTo>
                    <a:pt x="2579134" y="560951"/>
                  </a:lnTo>
                  <a:lnTo>
                    <a:pt x="2662332" y="583977"/>
                  </a:lnTo>
                  <a:lnTo>
                    <a:pt x="2745530" y="607171"/>
                  </a:lnTo>
                  <a:lnTo>
                    <a:pt x="2828728" y="628678"/>
                  </a:lnTo>
                  <a:lnTo>
                    <a:pt x="2911926" y="647352"/>
                  </a:lnTo>
                  <a:lnTo>
                    <a:pt x="2995124" y="663097"/>
                  </a:lnTo>
                  <a:lnTo>
                    <a:pt x="3078322" y="676921"/>
                  </a:lnTo>
                  <a:lnTo>
                    <a:pt x="3161520" y="690675"/>
                  </a:lnTo>
                  <a:lnTo>
                    <a:pt x="3244717" y="706620"/>
                  </a:lnTo>
                  <a:lnTo>
                    <a:pt x="3327915" y="727064"/>
                  </a:lnTo>
                  <a:lnTo>
                    <a:pt x="3411113" y="752943"/>
                  </a:lnTo>
                  <a:lnTo>
                    <a:pt x="3494311" y="782091"/>
                  </a:lnTo>
                  <a:lnTo>
                    <a:pt x="3577509" y="812011"/>
                  </a:lnTo>
                  <a:lnTo>
                    <a:pt x="3660707" y="840560"/>
                  </a:lnTo>
                  <a:lnTo>
                    <a:pt x="3743905" y="866376"/>
                  </a:lnTo>
                  <a:lnTo>
                    <a:pt x="3827103" y="889163"/>
                  </a:lnTo>
                  <a:lnTo>
                    <a:pt x="3910301" y="909676"/>
                  </a:lnTo>
                  <a:lnTo>
                    <a:pt x="3993498" y="929423"/>
                  </a:lnTo>
                  <a:lnTo>
                    <a:pt x="4076696" y="950225"/>
                  </a:lnTo>
                  <a:lnTo>
                    <a:pt x="4159894" y="973837"/>
                  </a:lnTo>
                  <a:lnTo>
                    <a:pt x="4243092" y="1000652"/>
                  </a:lnTo>
                  <a:lnTo>
                    <a:pt x="4326290" y="1029296"/>
                  </a:lnTo>
                  <a:lnTo>
                    <a:pt x="4409488" y="1058338"/>
                  </a:lnTo>
                  <a:lnTo>
                    <a:pt x="4492686" y="1086597"/>
                  </a:lnTo>
                  <a:lnTo>
                    <a:pt x="4575884" y="1113345"/>
                  </a:lnTo>
                  <a:lnTo>
                    <a:pt x="4659082" y="1138444"/>
                  </a:lnTo>
                  <a:lnTo>
                    <a:pt x="4742280" y="1162348"/>
                  </a:lnTo>
                  <a:lnTo>
                    <a:pt x="4825477" y="1185948"/>
                  </a:lnTo>
                  <a:lnTo>
                    <a:pt x="4908675" y="1210300"/>
                  </a:lnTo>
                  <a:lnTo>
                    <a:pt x="4991873" y="1235811"/>
                  </a:lnTo>
                  <a:lnTo>
                    <a:pt x="5075071" y="1261643"/>
                  </a:lnTo>
                  <a:lnTo>
                    <a:pt x="5158269" y="1287669"/>
                  </a:lnTo>
                  <a:lnTo>
                    <a:pt x="5241467" y="1313792"/>
                  </a:lnTo>
                  <a:lnTo>
                    <a:pt x="5324665" y="1339898"/>
                  </a:lnTo>
                  <a:lnTo>
                    <a:pt x="5407863" y="1365850"/>
                  </a:lnTo>
                  <a:lnTo>
                    <a:pt x="5491061" y="1391480"/>
                  </a:lnTo>
                  <a:lnTo>
                    <a:pt x="5574258" y="1416575"/>
                  </a:lnTo>
                  <a:lnTo>
                    <a:pt x="5657456" y="1440857"/>
                  </a:lnTo>
                  <a:lnTo>
                    <a:pt x="5740654" y="1463974"/>
                  </a:lnTo>
                  <a:lnTo>
                    <a:pt x="5823852" y="1485369"/>
                  </a:lnTo>
                  <a:lnTo>
                    <a:pt x="5907050" y="1504404"/>
                  </a:lnTo>
                  <a:lnTo>
                    <a:pt x="5990248" y="1520671"/>
                  </a:lnTo>
                  <a:lnTo>
                    <a:pt x="6073446" y="1533842"/>
                  </a:lnTo>
                  <a:lnTo>
                    <a:pt x="6156644" y="1543688"/>
                  </a:lnTo>
                  <a:lnTo>
                    <a:pt x="6239842" y="1550086"/>
                  </a:lnTo>
                  <a:lnTo>
                    <a:pt x="6323040" y="1553011"/>
                  </a:lnTo>
                  <a:lnTo>
                    <a:pt x="6406237" y="1552511"/>
                  </a:lnTo>
                  <a:lnTo>
                    <a:pt x="6489435" y="1548685"/>
                  </a:lnTo>
                  <a:lnTo>
                    <a:pt x="6572633" y="1541653"/>
                  </a:lnTo>
                  <a:lnTo>
                    <a:pt x="6572633" y="2325211"/>
                  </a:lnTo>
                  <a:lnTo>
                    <a:pt x="6489435" y="2272856"/>
                  </a:lnTo>
                  <a:lnTo>
                    <a:pt x="6406237" y="2223677"/>
                  </a:lnTo>
                  <a:lnTo>
                    <a:pt x="6323040" y="2177795"/>
                  </a:lnTo>
                  <a:lnTo>
                    <a:pt x="6239842" y="2135309"/>
                  </a:lnTo>
                  <a:lnTo>
                    <a:pt x="6156644" y="2096266"/>
                  </a:lnTo>
                  <a:lnTo>
                    <a:pt x="6073446" y="2060641"/>
                  </a:lnTo>
                  <a:lnTo>
                    <a:pt x="5990248" y="2028312"/>
                  </a:lnTo>
                  <a:lnTo>
                    <a:pt x="5907050" y="1999051"/>
                  </a:lnTo>
                  <a:lnTo>
                    <a:pt x="5823852" y="1972528"/>
                  </a:lnTo>
                  <a:lnTo>
                    <a:pt x="5740654" y="1948335"/>
                  </a:lnTo>
                  <a:lnTo>
                    <a:pt x="5657456" y="1925834"/>
                  </a:lnTo>
                  <a:lnTo>
                    <a:pt x="5574258" y="1904468"/>
                  </a:lnTo>
                  <a:lnTo>
                    <a:pt x="5491061" y="1883883"/>
                  </a:lnTo>
                  <a:lnTo>
                    <a:pt x="5407863" y="1863804"/>
                  </a:lnTo>
                  <a:lnTo>
                    <a:pt x="5324665" y="1844018"/>
                  </a:lnTo>
                  <a:lnTo>
                    <a:pt x="5241467" y="1824357"/>
                  </a:lnTo>
                  <a:lnTo>
                    <a:pt x="5158269" y="1804684"/>
                  </a:lnTo>
                  <a:lnTo>
                    <a:pt x="5075071" y="1784887"/>
                  </a:lnTo>
                  <a:lnTo>
                    <a:pt x="4991873" y="1764870"/>
                  </a:lnTo>
                  <a:lnTo>
                    <a:pt x="4908675" y="1744504"/>
                  </a:lnTo>
                  <a:lnTo>
                    <a:pt x="4825477" y="1722942"/>
                  </a:lnTo>
                  <a:lnTo>
                    <a:pt x="4742280" y="1700591"/>
                  </a:lnTo>
                  <a:lnTo>
                    <a:pt x="4659082" y="1678507"/>
                  </a:lnTo>
                  <a:lnTo>
                    <a:pt x="4575884" y="1657587"/>
                  </a:lnTo>
                  <a:lnTo>
                    <a:pt x="4492686" y="1638285"/>
                  </a:lnTo>
                  <a:lnTo>
                    <a:pt x="4409488" y="1620467"/>
                  </a:lnTo>
                  <a:lnTo>
                    <a:pt x="4326290" y="1603407"/>
                  </a:lnTo>
                  <a:lnTo>
                    <a:pt x="4243092" y="1585927"/>
                  </a:lnTo>
                  <a:lnTo>
                    <a:pt x="4159894" y="1566599"/>
                  </a:lnTo>
                  <a:lnTo>
                    <a:pt x="4076696" y="1543863"/>
                  </a:lnTo>
                  <a:lnTo>
                    <a:pt x="3993498" y="1516350"/>
                  </a:lnTo>
                  <a:lnTo>
                    <a:pt x="3910301" y="1485917"/>
                  </a:lnTo>
                  <a:lnTo>
                    <a:pt x="3827103" y="1455055"/>
                  </a:lnTo>
                  <a:lnTo>
                    <a:pt x="3743905" y="1425942"/>
                  </a:lnTo>
                  <a:lnTo>
                    <a:pt x="3660707" y="1400004"/>
                  </a:lnTo>
                  <a:lnTo>
                    <a:pt x="3577509" y="1377614"/>
                  </a:lnTo>
                  <a:lnTo>
                    <a:pt x="3494311" y="1358082"/>
                  </a:lnTo>
                  <a:lnTo>
                    <a:pt x="3411113" y="1339933"/>
                  </a:lnTo>
                  <a:lnTo>
                    <a:pt x="3327915" y="1321343"/>
                  </a:lnTo>
                  <a:lnTo>
                    <a:pt x="3244717" y="1300520"/>
                  </a:lnTo>
                  <a:lnTo>
                    <a:pt x="3161520" y="1276988"/>
                  </a:lnTo>
                  <a:lnTo>
                    <a:pt x="3078322" y="1252614"/>
                  </a:lnTo>
                  <a:lnTo>
                    <a:pt x="2995124" y="1229478"/>
                  </a:lnTo>
                  <a:lnTo>
                    <a:pt x="2911926" y="1209248"/>
                  </a:lnTo>
                  <a:lnTo>
                    <a:pt x="2828728" y="1192751"/>
                  </a:lnTo>
                  <a:lnTo>
                    <a:pt x="2745530" y="1179708"/>
                  </a:lnTo>
                  <a:lnTo>
                    <a:pt x="2662332" y="1168794"/>
                  </a:lnTo>
                  <a:lnTo>
                    <a:pt x="2579134" y="1157968"/>
                  </a:lnTo>
                  <a:lnTo>
                    <a:pt x="2495936" y="1144919"/>
                  </a:lnTo>
                  <a:lnTo>
                    <a:pt x="2412738" y="1127949"/>
                  </a:lnTo>
                  <a:lnTo>
                    <a:pt x="2329541" y="1108308"/>
                  </a:lnTo>
                  <a:lnTo>
                    <a:pt x="2246343" y="1087406"/>
                  </a:lnTo>
                  <a:lnTo>
                    <a:pt x="2163145" y="1066501"/>
                  </a:lnTo>
                  <a:lnTo>
                    <a:pt x="2079947" y="1046599"/>
                  </a:lnTo>
                  <a:lnTo>
                    <a:pt x="1996749" y="1028279"/>
                  </a:lnTo>
                  <a:lnTo>
                    <a:pt x="1913551" y="1011596"/>
                  </a:lnTo>
                  <a:lnTo>
                    <a:pt x="1830353" y="996093"/>
                  </a:lnTo>
                  <a:lnTo>
                    <a:pt x="1747155" y="980940"/>
                  </a:lnTo>
                  <a:lnTo>
                    <a:pt x="1663957" y="965183"/>
                  </a:lnTo>
                  <a:lnTo>
                    <a:pt x="1580760" y="948562"/>
                  </a:lnTo>
                  <a:lnTo>
                    <a:pt x="1497562" y="932100"/>
                  </a:lnTo>
                  <a:lnTo>
                    <a:pt x="1414364" y="915935"/>
                  </a:lnTo>
                  <a:lnTo>
                    <a:pt x="1331166" y="900174"/>
                  </a:lnTo>
                  <a:lnTo>
                    <a:pt x="1247968" y="884943"/>
                  </a:lnTo>
                  <a:lnTo>
                    <a:pt x="1164770" y="870399"/>
                  </a:lnTo>
                  <a:lnTo>
                    <a:pt x="1081572" y="856733"/>
                  </a:lnTo>
                  <a:lnTo>
                    <a:pt x="998374" y="844183"/>
                  </a:lnTo>
                  <a:lnTo>
                    <a:pt x="915176" y="833044"/>
                  </a:lnTo>
                  <a:lnTo>
                    <a:pt x="831978" y="823678"/>
                  </a:lnTo>
                  <a:lnTo>
                    <a:pt x="748781" y="816641"/>
                  </a:lnTo>
                  <a:lnTo>
                    <a:pt x="665583" y="812565"/>
                  </a:lnTo>
                  <a:lnTo>
                    <a:pt x="582385" y="811803"/>
                  </a:lnTo>
                  <a:lnTo>
                    <a:pt x="499187" y="814611"/>
                  </a:lnTo>
                  <a:lnTo>
                    <a:pt x="415989" y="821144"/>
                  </a:lnTo>
                  <a:lnTo>
                    <a:pt x="332791" y="831463"/>
                  </a:lnTo>
                  <a:lnTo>
                    <a:pt x="249593" y="845548"/>
                  </a:lnTo>
                  <a:lnTo>
                    <a:pt x="166395" y="863325"/>
                  </a:lnTo>
                  <a:lnTo>
                    <a:pt x="83197" y="884685"/>
                  </a:lnTo>
                  <a:lnTo>
                    <a:pt x="0" y="909507"/>
                  </a:lnTo>
                  <a:close/>
                </a:path>
              </a:pathLst>
            </a:custGeom>
            <a:solidFill>
              <a:srgbClr val="A02226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966606" y="4400184"/>
              <a:ext cx="6572633" cy="1553011"/>
            </a:xfrm>
            <a:custGeom>
              <a:avLst/>
              <a:gdLst/>
              <a:ahLst/>
              <a:cxnLst/>
              <a:rect l="0" t="0" r="0" b="0"/>
              <a:pathLst>
                <a:path w="6572633" h="1553011">
                  <a:moveTo>
                    <a:pt x="0" y="0"/>
                  </a:moveTo>
                  <a:lnTo>
                    <a:pt x="83197" y="43211"/>
                  </a:lnTo>
                  <a:lnTo>
                    <a:pt x="166395" y="83479"/>
                  </a:lnTo>
                  <a:lnTo>
                    <a:pt x="249593" y="120678"/>
                  </a:lnTo>
                  <a:lnTo>
                    <a:pt x="332791" y="154698"/>
                  </a:lnTo>
                  <a:lnTo>
                    <a:pt x="415989" y="185462"/>
                  </a:lnTo>
                  <a:lnTo>
                    <a:pt x="499187" y="212949"/>
                  </a:lnTo>
                  <a:lnTo>
                    <a:pt x="582385" y="237214"/>
                  </a:lnTo>
                  <a:lnTo>
                    <a:pt x="665583" y="258412"/>
                  </a:lnTo>
                  <a:lnTo>
                    <a:pt x="748781" y="276797"/>
                  </a:lnTo>
                  <a:lnTo>
                    <a:pt x="831978" y="292717"/>
                  </a:lnTo>
                  <a:lnTo>
                    <a:pt x="915176" y="306703"/>
                  </a:lnTo>
                  <a:lnTo>
                    <a:pt x="998374" y="319288"/>
                  </a:lnTo>
                  <a:lnTo>
                    <a:pt x="1081572" y="330883"/>
                  </a:lnTo>
                  <a:lnTo>
                    <a:pt x="1164770" y="341832"/>
                  </a:lnTo>
                  <a:lnTo>
                    <a:pt x="1247968" y="352423"/>
                  </a:lnTo>
                  <a:lnTo>
                    <a:pt x="1331166" y="362899"/>
                  </a:lnTo>
                  <a:lnTo>
                    <a:pt x="1414364" y="373464"/>
                  </a:lnTo>
                  <a:lnTo>
                    <a:pt x="1497562" y="384296"/>
                  </a:lnTo>
                  <a:lnTo>
                    <a:pt x="1580760" y="395551"/>
                  </a:lnTo>
                  <a:lnTo>
                    <a:pt x="1663957" y="407405"/>
                  </a:lnTo>
                  <a:lnTo>
                    <a:pt x="1747155" y="420654"/>
                  </a:lnTo>
                  <a:lnTo>
                    <a:pt x="1830353" y="434952"/>
                  </a:lnTo>
                  <a:lnTo>
                    <a:pt x="1913551" y="449364"/>
                  </a:lnTo>
                  <a:lnTo>
                    <a:pt x="1996749" y="463084"/>
                  </a:lnTo>
                  <a:lnTo>
                    <a:pt x="2079947" y="475675"/>
                  </a:lnTo>
                  <a:lnTo>
                    <a:pt x="2163145" y="487214"/>
                  </a:lnTo>
                  <a:lnTo>
                    <a:pt x="2246343" y="498300"/>
                  </a:lnTo>
                  <a:lnTo>
                    <a:pt x="2329541" y="509962"/>
                  </a:lnTo>
                  <a:lnTo>
                    <a:pt x="2412738" y="523478"/>
                  </a:lnTo>
                  <a:lnTo>
                    <a:pt x="2495936" y="540226"/>
                  </a:lnTo>
                  <a:lnTo>
                    <a:pt x="2579134" y="560951"/>
                  </a:lnTo>
                  <a:lnTo>
                    <a:pt x="2662332" y="583977"/>
                  </a:lnTo>
                  <a:lnTo>
                    <a:pt x="2745530" y="607171"/>
                  </a:lnTo>
                  <a:lnTo>
                    <a:pt x="2828728" y="628678"/>
                  </a:lnTo>
                  <a:lnTo>
                    <a:pt x="2911926" y="647352"/>
                  </a:lnTo>
                  <a:lnTo>
                    <a:pt x="2995124" y="663097"/>
                  </a:lnTo>
                  <a:lnTo>
                    <a:pt x="3078322" y="676921"/>
                  </a:lnTo>
                  <a:lnTo>
                    <a:pt x="3161520" y="690675"/>
                  </a:lnTo>
                  <a:lnTo>
                    <a:pt x="3244717" y="706620"/>
                  </a:lnTo>
                  <a:lnTo>
                    <a:pt x="3327915" y="727064"/>
                  </a:lnTo>
                  <a:lnTo>
                    <a:pt x="3411113" y="752943"/>
                  </a:lnTo>
                  <a:lnTo>
                    <a:pt x="3494311" y="782091"/>
                  </a:lnTo>
                  <a:lnTo>
                    <a:pt x="3577509" y="812011"/>
                  </a:lnTo>
                  <a:lnTo>
                    <a:pt x="3660707" y="840560"/>
                  </a:lnTo>
                  <a:lnTo>
                    <a:pt x="3743905" y="866376"/>
                  </a:lnTo>
                  <a:lnTo>
                    <a:pt x="3827103" y="889163"/>
                  </a:lnTo>
                  <a:lnTo>
                    <a:pt x="3910301" y="909676"/>
                  </a:lnTo>
                  <a:lnTo>
                    <a:pt x="3993498" y="929423"/>
                  </a:lnTo>
                  <a:lnTo>
                    <a:pt x="4076696" y="950225"/>
                  </a:lnTo>
                  <a:lnTo>
                    <a:pt x="4159894" y="973837"/>
                  </a:lnTo>
                  <a:lnTo>
                    <a:pt x="4243092" y="1000652"/>
                  </a:lnTo>
                  <a:lnTo>
                    <a:pt x="4326290" y="1029296"/>
                  </a:lnTo>
                  <a:lnTo>
                    <a:pt x="4409488" y="1058338"/>
                  </a:lnTo>
                  <a:lnTo>
                    <a:pt x="4492686" y="1086597"/>
                  </a:lnTo>
                  <a:lnTo>
                    <a:pt x="4575884" y="1113345"/>
                  </a:lnTo>
                  <a:lnTo>
                    <a:pt x="4659082" y="1138444"/>
                  </a:lnTo>
                  <a:lnTo>
                    <a:pt x="4742280" y="1162348"/>
                  </a:lnTo>
                  <a:lnTo>
                    <a:pt x="4825477" y="1185948"/>
                  </a:lnTo>
                  <a:lnTo>
                    <a:pt x="4908675" y="1210300"/>
                  </a:lnTo>
                  <a:lnTo>
                    <a:pt x="4991873" y="1235811"/>
                  </a:lnTo>
                  <a:lnTo>
                    <a:pt x="5075071" y="1261643"/>
                  </a:lnTo>
                  <a:lnTo>
                    <a:pt x="5158269" y="1287669"/>
                  </a:lnTo>
                  <a:lnTo>
                    <a:pt x="5241467" y="1313792"/>
                  </a:lnTo>
                  <a:lnTo>
                    <a:pt x="5324665" y="1339898"/>
                  </a:lnTo>
                  <a:lnTo>
                    <a:pt x="5407863" y="1365850"/>
                  </a:lnTo>
                  <a:lnTo>
                    <a:pt x="5491061" y="1391480"/>
                  </a:lnTo>
                  <a:lnTo>
                    <a:pt x="5574258" y="1416575"/>
                  </a:lnTo>
                  <a:lnTo>
                    <a:pt x="5657456" y="1440857"/>
                  </a:lnTo>
                  <a:lnTo>
                    <a:pt x="5740654" y="1463974"/>
                  </a:lnTo>
                  <a:lnTo>
                    <a:pt x="5823852" y="1485369"/>
                  </a:lnTo>
                  <a:lnTo>
                    <a:pt x="5907050" y="1504404"/>
                  </a:lnTo>
                  <a:lnTo>
                    <a:pt x="5990248" y="1520671"/>
                  </a:lnTo>
                  <a:lnTo>
                    <a:pt x="6073446" y="1533842"/>
                  </a:lnTo>
                  <a:lnTo>
                    <a:pt x="6156644" y="1543688"/>
                  </a:lnTo>
                  <a:lnTo>
                    <a:pt x="6239842" y="1550086"/>
                  </a:lnTo>
                  <a:lnTo>
                    <a:pt x="6323040" y="1553011"/>
                  </a:lnTo>
                  <a:lnTo>
                    <a:pt x="6406237" y="1552511"/>
                  </a:lnTo>
                  <a:lnTo>
                    <a:pt x="6489435" y="1548685"/>
                  </a:lnTo>
                  <a:lnTo>
                    <a:pt x="6572633" y="1541653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966606" y="5211988"/>
              <a:ext cx="6572633" cy="1513407"/>
            </a:xfrm>
            <a:custGeom>
              <a:avLst/>
              <a:gdLst/>
              <a:ahLst/>
              <a:cxnLst/>
              <a:rect l="0" t="0" r="0" b="0"/>
              <a:pathLst>
                <a:path w="6572633" h="1513407">
                  <a:moveTo>
                    <a:pt x="6572633" y="1513407"/>
                  </a:moveTo>
                  <a:lnTo>
                    <a:pt x="6489435" y="1461053"/>
                  </a:lnTo>
                  <a:lnTo>
                    <a:pt x="6406237" y="1411874"/>
                  </a:lnTo>
                  <a:lnTo>
                    <a:pt x="6323040" y="1365992"/>
                  </a:lnTo>
                  <a:lnTo>
                    <a:pt x="6239842" y="1323505"/>
                  </a:lnTo>
                  <a:lnTo>
                    <a:pt x="6156644" y="1284462"/>
                  </a:lnTo>
                  <a:lnTo>
                    <a:pt x="6073446" y="1248837"/>
                  </a:lnTo>
                  <a:lnTo>
                    <a:pt x="5990248" y="1216509"/>
                  </a:lnTo>
                  <a:lnTo>
                    <a:pt x="5907050" y="1187248"/>
                  </a:lnTo>
                  <a:lnTo>
                    <a:pt x="5823852" y="1160724"/>
                  </a:lnTo>
                  <a:lnTo>
                    <a:pt x="5740654" y="1136532"/>
                  </a:lnTo>
                  <a:lnTo>
                    <a:pt x="5657456" y="1114030"/>
                  </a:lnTo>
                  <a:lnTo>
                    <a:pt x="5574258" y="1092664"/>
                  </a:lnTo>
                  <a:lnTo>
                    <a:pt x="5491061" y="1072080"/>
                  </a:lnTo>
                  <a:lnTo>
                    <a:pt x="5407863" y="1052001"/>
                  </a:lnTo>
                  <a:lnTo>
                    <a:pt x="5324665" y="1032215"/>
                  </a:lnTo>
                  <a:lnTo>
                    <a:pt x="5241467" y="1012553"/>
                  </a:lnTo>
                  <a:lnTo>
                    <a:pt x="5158269" y="992881"/>
                  </a:lnTo>
                  <a:lnTo>
                    <a:pt x="5075071" y="973084"/>
                  </a:lnTo>
                  <a:lnTo>
                    <a:pt x="4991873" y="953066"/>
                  </a:lnTo>
                  <a:lnTo>
                    <a:pt x="4908675" y="932700"/>
                  </a:lnTo>
                  <a:lnTo>
                    <a:pt x="4825477" y="911138"/>
                  </a:lnTo>
                  <a:lnTo>
                    <a:pt x="4742280" y="888787"/>
                  </a:lnTo>
                  <a:lnTo>
                    <a:pt x="4659082" y="866704"/>
                  </a:lnTo>
                  <a:lnTo>
                    <a:pt x="4575884" y="845783"/>
                  </a:lnTo>
                  <a:lnTo>
                    <a:pt x="4492686" y="826482"/>
                  </a:lnTo>
                  <a:lnTo>
                    <a:pt x="4409488" y="808663"/>
                  </a:lnTo>
                  <a:lnTo>
                    <a:pt x="4326290" y="791604"/>
                  </a:lnTo>
                  <a:lnTo>
                    <a:pt x="4243092" y="774124"/>
                  </a:lnTo>
                  <a:lnTo>
                    <a:pt x="4159894" y="754796"/>
                  </a:lnTo>
                  <a:lnTo>
                    <a:pt x="4076696" y="732060"/>
                  </a:lnTo>
                  <a:lnTo>
                    <a:pt x="3993498" y="704547"/>
                  </a:lnTo>
                  <a:lnTo>
                    <a:pt x="3910301" y="674113"/>
                  </a:lnTo>
                  <a:lnTo>
                    <a:pt x="3827103" y="643252"/>
                  </a:lnTo>
                  <a:lnTo>
                    <a:pt x="3743905" y="614139"/>
                  </a:lnTo>
                  <a:lnTo>
                    <a:pt x="3660707" y="588201"/>
                  </a:lnTo>
                  <a:lnTo>
                    <a:pt x="3577509" y="565811"/>
                  </a:lnTo>
                  <a:lnTo>
                    <a:pt x="3494311" y="546278"/>
                  </a:lnTo>
                  <a:lnTo>
                    <a:pt x="3411113" y="528130"/>
                  </a:lnTo>
                  <a:lnTo>
                    <a:pt x="3327915" y="509539"/>
                  </a:lnTo>
                  <a:lnTo>
                    <a:pt x="3244717" y="488717"/>
                  </a:lnTo>
                  <a:lnTo>
                    <a:pt x="3161520" y="465184"/>
                  </a:lnTo>
                  <a:lnTo>
                    <a:pt x="3078322" y="440811"/>
                  </a:lnTo>
                  <a:lnTo>
                    <a:pt x="2995124" y="417674"/>
                  </a:lnTo>
                  <a:lnTo>
                    <a:pt x="2911926" y="397445"/>
                  </a:lnTo>
                  <a:lnTo>
                    <a:pt x="2828728" y="380947"/>
                  </a:lnTo>
                  <a:lnTo>
                    <a:pt x="2745530" y="367905"/>
                  </a:lnTo>
                  <a:lnTo>
                    <a:pt x="2662332" y="356990"/>
                  </a:lnTo>
                  <a:lnTo>
                    <a:pt x="2579134" y="346164"/>
                  </a:lnTo>
                  <a:lnTo>
                    <a:pt x="2495936" y="333115"/>
                  </a:lnTo>
                  <a:lnTo>
                    <a:pt x="2412738" y="316145"/>
                  </a:lnTo>
                  <a:lnTo>
                    <a:pt x="2329541" y="296504"/>
                  </a:lnTo>
                  <a:lnTo>
                    <a:pt x="2246343" y="275602"/>
                  </a:lnTo>
                  <a:lnTo>
                    <a:pt x="2163145" y="254697"/>
                  </a:lnTo>
                  <a:lnTo>
                    <a:pt x="2079947" y="234795"/>
                  </a:lnTo>
                  <a:lnTo>
                    <a:pt x="1996749" y="216476"/>
                  </a:lnTo>
                  <a:lnTo>
                    <a:pt x="1913551" y="199793"/>
                  </a:lnTo>
                  <a:lnTo>
                    <a:pt x="1830353" y="184289"/>
                  </a:lnTo>
                  <a:lnTo>
                    <a:pt x="1747155" y="169137"/>
                  </a:lnTo>
                  <a:lnTo>
                    <a:pt x="1663957" y="153380"/>
                  </a:lnTo>
                  <a:lnTo>
                    <a:pt x="1580760" y="136759"/>
                  </a:lnTo>
                  <a:lnTo>
                    <a:pt x="1497562" y="120297"/>
                  </a:lnTo>
                  <a:lnTo>
                    <a:pt x="1414364" y="104132"/>
                  </a:lnTo>
                  <a:lnTo>
                    <a:pt x="1331166" y="88370"/>
                  </a:lnTo>
                  <a:lnTo>
                    <a:pt x="1247968" y="73140"/>
                  </a:lnTo>
                  <a:lnTo>
                    <a:pt x="1164770" y="58596"/>
                  </a:lnTo>
                  <a:lnTo>
                    <a:pt x="1081572" y="44929"/>
                  </a:lnTo>
                  <a:lnTo>
                    <a:pt x="998374" y="32379"/>
                  </a:lnTo>
                  <a:lnTo>
                    <a:pt x="915176" y="21241"/>
                  </a:lnTo>
                  <a:lnTo>
                    <a:pt x="831978" y="11874"/>
                  </a:lnTo>
                  <a:lnTo>
                    <a:pt x="748781" y="4837"/>
                  </a:lnTo>
                  <a:lnTo>
                    <a:pt x="665583" y="762"/>
                  </a:lnTo>
                  <a:lnTo>
                    <a:pt x="582385" y="0"/>
                  </a:lnTo>
                  <a:lnTo>
                    <a:pt x="499187" y="2807"/>
                  </a:lnTo>
                  <a:lnTo>
                    <a:pt x="415989" y="9341"/>
                  </a:lnTo>
                  <a:lnTo>
                    <a:pt x="332791" y="19660"/>
                  </a:lnTo>
                  <a:lnTo>
                    <a:pt x="249593" y="33745"/>
                  </a:lnTo>
                  <a:lnTo>
                    <a:pt x="166395" y="51521"/>
                  </a:lnTo>
                  <a:lnTo>
                    <a:pt x="83197" y="72882"/>
                  </a:lnTo>
                  <a:lnTo>
                    <a:pt x="0" y="9770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966606" y="4854938"/>
              <a:ext cx="6572633" cy="1478678"/>
            </a:xfrm>
            <a:custGeom>
              <a:avLst/>
              <a:gdLst/>
              <a:ahLst/>
              <a:cxnLst/>
              <a:rect l="0" t="0" r="0" b="0"/>
              <a:pathLst>
                <a:path w="6572633" h="1478678">
                  <a:moveTo>
                    <a:pt x="0" y="0"/>
                  </a:moveTo>
                  <a:lnTo>
                    <a:pt x="83197" y="9194"/>
                  </a:lnTo>
                  <a:lnTo>
                    <a:pt x="166395" y="18648"/>
                  </a:lnTo>
                  <a:lnTo>
                    <a:pt x="249593" y="28359"/>
                  </a:lnTo>
                  <a:lnTo>
                    <a:pt x="332791" y="38327"/>
                  </a:lnTo>
                  <a:lnTo>
                    <a:pt x="415989" y="48549"/>
                  </a:lnTo>
                  <a:lnTo>
                    <a:pt x="499187" y="59026"/>
                  </a:lnTo>
                  <a:lnTo>
                    <a:pt x="582385" y="69755"/>
                  </a:lnTo>
                  <a:lnTo>
                    <a:pt x="665583" y="80735"/>
                  </a:lnTo>
                  <a:lnTo>
                    <a:pt x="748781" y="91965"/>
                  </a:lnTo>
                  <a:lnTo>
                    <a:pt x="831978" y="103444"/>
                  </a:lnTo>
                  <a:lnTo>
                    <a:pt x="915176" y="115120"/>
                  </a:lnTo>
                  <a:lnTo>
                    <a:pt x="998374" y="126982"/>
                  </a:lnTo>
                  <a:lnTo>
                    <a:pt x="1081572" y="139054"/>
                  </a:lnTo>
                  <a:lnTo>
                    <a:pt x="1164770" y="151361"/>
                  </a:lnTo>
                  <a:lnTo>
                    <a:pt x="1247968" y="163929"/>
                  </a:lnTo>
                  <a:lnTo>
                    <a:pt x="1331166" y="176782"/>
                  </a:lnTo>
                  <a:lnTo>
                    <a:pt x="1414364" y="189946"/>
                  </a:lnTo>
                  <a:lnTo>
                    <a:pt x="1497562" y="203444"/>
                  </a:lnTo>
                  <a:lnTo>
                    <a:pt x="1580760" y="217303"/>
                  </a:lnTo>
                  <a:lnTo>
                    <a:pt x="1663957" y="231540"/>
                  </a:lnTo>
                  <a:lnTo>
                    <a:pt x="1747155" y="246043"/>
                  </a:lnTo>
                  <a:lnTo>
                    <a:pt x="1830353" y="260768"/>
                  </a:lnTo>
                  <a:lnTo>
                    <a:pt x="1913551" y="275726"/>
                  </a:lnTo>
                  <a:lnTo>
                    <a:pt x="1996749" y="290927"/>
                  </a:lnTo>
                  <a:lnTo>
                    <a:pt x="2079947" y="306383"/>
                  </a:lnTo>
                  <a:lnTo>
                    <a:pt x="2163145" y="322103"/>
                  </a:lnTo>
                  <a:lnTo>
                    <a:pt x="2246343" y="338099"/>
                  </a:lnTo>
                  <a:lnTo>
                    <a:pt x="2329541" y="354381"/>
                  </a:lnTo>
                  <a:lnTo>
                    <a:pt x="2412738" y="370960"/>
                  </a:lnTo>
                  <a:lnTo>
                    <a:pt x="2495936" y="387818"/>
                  </a:lnTo>
                  <a:lnTo>
                    <a:pt x="2579134" y="404706"/>
                  </a:lnTo>
                  <a:lnTo>
                    <a:pt x="2662332" y="421631"/>
                  </a:lnTo>
                  <a:lnTo>
                    <a:pt x="2745530" y="438686"/>
                  </a:lnTo>
                  <a:lnTo>
                    <a:pt x="2828728" y="455960"/>
                  </a:lnTo>
                  <a:lnTo>
                    <a:pt x="2911926" y="473546"/>
                  </a:lnTo>
                  <a:lnTo>
                    <a:pt x="2995124" y="491533"/>
                  </a:lnTo>
                  <a:lnTo>
                    <a:pt x="3078322" y="510014"/>
                  </a:lnTo>
                  <a:lnTo>
                    <a:pt x="3161520" y="529077"/>
                  </a:lnTo>
                  <a:lnTo>
                    <a:pt x="3244717" y="548816"/>
                  </a:lnTo>
                  <a:lnTo>
                    <a:pt x="3327915" y="569449"/>
                  </a:lnTo>
                  <a:lnTo>
                    <a:pt x="3411113" y="591684"/>
                  </a:lnTo>
                  <a:lnTo>
                    <a:pt x="3494311" y="615332"/>
                  </a:lnTo>
                  <a:lnTo>
                    <a:pt x="3577509" y="640059"/>
                  </a:lnTo>
                  <a:lnTo>
                    <a:pt x="3660707" y="665528"/>
                  </a:lnTo>
                  <a:lnTo>
                    <a:pt x="3743905" y="691405"/>
                  </a:lnTo>
                  <a:lnTo>
                    <a:pt x="3827103" y="717355"/>
                  </a:lnTo>
                  <a:lnTo>
                    <a:pt x="3910301" y="743043"/>
                  </a:lnTo>
                  <a:lnTo>
                    <a:pt x="3993498" y="768133"/>
                  </a:lnTo>
                  <a:lnTo>
                    <a:pt x="4076696" y="792290"/>
                  </a:lnTo>
                  <a:lnTo>
                    <a:pt x="4159894" y="815464"/>
                  </a:lnTo>
                  <a:lnTo>
                    <a:pt x="4243092" y="838536"/>
                  </a:lnTo>
                  <a:lnTo>
                    <a:pt x="4326290" y="861598"/>
                  </a:lnTo>
                  <a:lnTo>
                    <a:pt x="4409488" y="884648"/>
                  </a:lnTo>
                  <a:lnTo>
                    <a:pt x="4492686" y="907687"/>
                  </a:lnTo>
                  <a:lnTo>
                    <a:pt x="4575884" y="930712"/>
                  </a:lnTo>
                  <a:lnTo>
                    <a:pt x="4659082" y="953722"/>
                  </a:lnTo>
                  <a:lnTo>
                    <a:pt x="4742280" y="976715"/>
                  </a:lnTo>
                  <a:lnTo>
                    <a:pt x="4825477" y="999691"/>
                  </a:lnTo>
                  <a:lnTo>
                    <a:pt x="4908675" y="1022648"/>
                  </a:lnTo>
                  <a:lnTo>
                    <a:pt x="4991873" y="1045586"/>
                  </a:lnTo>
                  <a:lnTo>
                    <a:pt x="5075071" y="1068511"/>
                  </a:lnTo>
                  <a:lnTo>
                    <a:pt x="5158269" y="1091423"/>
                  </a:lnTo>
                  <a:lnTo>
                    <a:pt x="5241467" y="1114320"/>
                  </a:lnTo>
                  <a:lnTo>
                    <a:pt x="5324665" y="1137204"/>
                  </a:lnTo>
                  <a:lnTo>
                    <a:pt x="5407863" y="1160073"/>
                  </a:lnTo>
                  <a:lnTo>
                    <a:pt x="5491061" y="1182928"/>
                  </a:lnTo>
                  <a:lnTo>
                    <a:pt x="5574258" y="1205767"/>
                  </a:lnTo>
                  <a:lnTo>
                    <a:pt x="5657456" y="1228592"/>
                  </a:lnTo>
                  <a:lnTo>
                    <a:pt x="5740654" y="1251400"/>
                  </a:lnTo>
                  <a:lnTo>
                    <a:pt x="5823852" y="1274194"/>
                  </a:lnTo>
                  <a:lnTo>
                    <a:pt x="5907050" y="1296973"/>
                  </a:lnTo>
                  <a:lnTo>
                    <a:pt x="5990248" y="1319738"/>
                  </a:lnTo>
                  <a:lnTo>
                    <a:pt x="6073446" y="1342488"/>
                  </a:lnTo>
                  <a:lnTo>
                    <a:pt x="6156644" y="1365223"/>
                  </a:lnTo>
                  <a:lnTo>
                    <a:pt x="6239842" y="1387943"/>
                  </a:lnTo>
                  <a:lnTo>
                    <a:pt x="6323040" y="1410649"/>
                  </a:lnTo>
                  <a:lnTo>
                    <a:pt x="6406237" y="1433340"/>
                  </a:lnTo>
                  <a:lnTo>
                    <a:pt x="6489435" y="1456016"/>
                  </a:lnTo>
                  <a:lnTo>
                    <a:pt x="6572633" y="1478678"/>
                  </a:lnTo>
                </a:path>
              </a:pathLst>
            </a:custGeom>
            <a:ln w="27101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4"/>
            <p:cNvSpPr/>
            <p:nvPr/>
          </p:nvSpPr>
          <p:spPr>
            <a:xfrm>
              <a:off x="966606" y="3969227"/>
              <a:ext cx="1461720" cy="238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27" name="pl25"/>
            <p:cNvSpPr/>
            <p:nvPr/>
          </p:nvSpPr>
          <p:spPr>
            <a:xfrm>
              <a:off x="637974" y="7642290"/>
              <a:ext cx="7229897" cy="0"/>
            </a:xfrm>
            <a:custGeom>
              <a:avLst/>
              <a:gdLst/>
              <a:ahLst/>
              <a:cxnLst/>
              <a:rect l="0" t="0" r="0" b="0"/>
              <a:pathLst>
                <a:path w="7229897">
                  <a:moveTo>
                    <a:pt x="0" y="0"/>
                  </a:moveTo>
                  <a:lnTo>
                    <a:pt x="722989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966606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2609765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4252923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5896081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7539240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1"/>
            <p:cNvSpPr/>
            <p:nvPr/>
          </p:nvSpPr>
          <p:spPr>
            <a:xfrm>
              <a:off x="712333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355492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998650" y="7743883"/>
              <a:ext cx="508545" cy="1648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2026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641809" y="7743771"/>
              <a:ext cx="508545" cy="164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284967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828" y="2914899"/>
              <a:ext cx="533660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205090" y="1878445"/>
              <a:ext cx="330398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7954" y="840875"/>
              <a:ext cx="457534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828" y="6781764"/>
              <a:ext cx="533660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05090" y="5745310"/>
              <a:ext cx="330398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7954" y="4707740"/>
              <a:ext cx="457534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20841D8E-B3E2-954F-8D70-D7BD8B69BFA7}"/>
              </a:ext>
            </a:extLst>
          </p:cNvPr>
          <p:cNvSpPr/>
          <p:nvPr/>
        </p:nvSpPr>
        <p:spPr>
          <a:xfrm rot="2747466">
            <a:off x="4663339" y="1456129"/>
            <a:ext cx="1958695" cy="1416673"/>
          </a:xfrm>
          <a:prstGeom prst="arc">
            <a:avLst>
              <a:gd name="adj1" fmla="val 9260081"/>
              <a:gd name="adj2" fmla="val 12223252"/>
            </a:avLst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D89641-A0CA-7744-A33B-39B7A6CF96DD}"/>
              </a:ext>
            </a:extLst>
          </p:cNvPr>
          <p:cNvSpPr txBox="1"/>
          <p:nvPr/>
        </p:nvSpPr>
        <p:spPr>
          <a:xfrm>
            <a:off x="5393637" y="793864"/>
            <a:ext cx="247423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estimate an average </a:t>
            </a:r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articulated truck</a:t>
            </a:r>
            <a:r>
              <a:rPr lang="en-AU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reach TCO parity around 2026-28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EE3391-8BF4-8644-81AF-6A5E10332157}"/>
              </a:ext>
            </a:extLst>
          </p:cNvPr>
          <p:cNvSpPr>
            <a:spLocks noChangeAspect="1"/>
          </p:cNvSpPr>
          <p:nvPr/>
        </p:nvSpPr>
        <p:spPr>
          <a:xfrm>
            <a:off x="4724514" y="190739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Total cost of ownership parity is approaching quickly for articulated trucks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cost of ownership parity is approaching quickly for articulated trucks</dc:title>
  <dc:creator/>
  <cp:keywords/>
  <cp:lastModifiedBy>Lachie Fox</cp:lastModifiedBy>
  <cp:revision>2</cp:revision>
  <dcterms:created xsi:type="dcterms:W3CDTF">2022-02-22T00:54:59Z</dcterms:created>
  <dcterms:modified xsi:type="dcterms:W3CDTF">2022-02-22T01:00:13Z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