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accelerating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emission</a:t>
            </a:r>
            <a:r>
              <a:rPr/>
              <a:t> </a:t>
            </a:r>
            <a:r>
              <a:rPr/>
              <a:t>truck</a:t>
            </a:r>
            <a:r>
              <a:rPr/>
              <a:t> </a:t>
            </a:r>
            <a:r>
              <a:rPr/>
              <a:t>uptake</a:t>
            </a:r>
            <a:r>
              <a:rPr/>
              <a:t> </a:t>
            </a:r>
            <a:r>
              <a:rPr/>
              <a:t>outweighs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targets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CBA</a:t>
            </a:r>
            <a:r>
              <a:rPr/>
              <a:t> </a:t>
            </a:r>
            <a:r>
              <a:rPr/>
              <a:t>metholody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appendix</a:t>
            </a:r>
            <a:r>
              <a:rPr/>
              <a:t> </a:t>
            </a:r>
            <a:r>
              <a:rPr/>
              <a:t>XX.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7%</a:t>
            </a:r>
            <a:r>
              <a:rPr/>
              <a:t> </a:t>
            </a:r>
            <a:r>
              <a:rPr/>
              <a:t>discount</a:t>
            </a:r>
            <a:r>
              <a:rPr/>
              <a:t> </a:t>
            </a:r>
            <a:r>
              <a:rPr/>
              <a:t>rate.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Trucks/Analysis/truck-modelling/R/costs-modelling/CBA.R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Trucks/Analysis/truck-modelling/atlas/cba-results/cba-results_normal/cba-results_normal_normal.pptx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The benefits of accelerating zero emission truck uptake outweighs the costs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Estimated costs and benefits of zero emissions targets for heavy vehicles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688985" y="91439"/>
              <a:ext cx="7178886" cy="4299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688985" y="4390914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688985" y="3543727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688985" y="2696540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688985" y="1849353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688985" y="1002166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688985" y="154979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688985" y="1849353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13550" cap="flat">
              <a:solidFill>
                <a:srgbClr val="57575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888399" y="1849353"/>
              <a:ext cx="797654" cy="944481"/>
            </a:xfrm>
            <a:prstGeom prst="rect">
              <a:avLst/>
            </a:prstGeom>
            <a:solidFill>
              <a:srgbClr val="2B2B2B">
                <a:alpha val="94901"/>
              </a:srgbClr>
            </a:solidFill>
            <a:ln w="13550" cap="sq">
              <a:solidFill>
                <a:srgbClr val="2B2B2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885466" y="2793835"/>
              <a:ext cx="797654" cy="793625"/>
            </a:xfrm>
            <a:prstGeom prst="rect">
              <a:avLst/>
            </a:prstGeom>
            <a:solidFill>
              <a:srgbClr val="621214">
                <a:alpha val="94901"/>
              </a:srgbClr>
            </a:solidFill>
            <a:ln w="13550" cap="sq">
              <a:solidFill>
                <a:srgbClr val="62121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882534" y="3587460"/>
              <a:ext cx="797654" cy="115757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13550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879601" y="3542940"/>
              <a:ext cx="797654" cy="160277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13550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4876669" y="3336350"/>
              <a:ext cx="797654" cy="206590"/>
            </a:xfrm>
            <a:prstGeom prst="rect">
              <a:avLst/>
            </a:prstGeom>
            <a:solidFill>
              <a:srgbClr val="FFE07F">
                <a:alpha val="94901"/>
              </a:srgbClr>
            </a:solidFill>
            <a:ln w="13550" cap="sq">
              <a:solidFill>
                <a:srgbClr val="FFE07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5873736" y="2787325"/>
              <a:ext cx="797654" cy="549024"/>
            </a:xfrm>
            <a:prstGeom prst="rect">
              <a:avLst/>
            </a:prstGeom>
            <a:solidFill>
              <a:srgbClr val="A3C7DF">
                <a:alpha val="94901"/>
              </a:srgbClr>
            </a:solidFill>
            <a:ln w="13550" cap="sq">
              <a:solidFill>
                <a:srgbClr val="A3C7D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870804" y="678358"/>
              <a:ext cx="797654" cy="2108967"/>
            </a:xfrm>
            <a:prstGeom prst="rect">
              <a:avLst/>
            </a:prstGeom>
            <a:solidFill>
              <a:srgbClr val="3E81CE">
                <a:alpha val="94901"/>
              </a:srgbClr>
            </a:solidFill>
            <a:ln w="13550" cap="sq">
              <a:solidFill>
                <a:srgbClr val="3E81C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888399" y="2793835"/>
              <a:ext cx="1794721" cy="0"/>
            </a:xfrm>
            <a:custGeom>
              <a:avLst/>
              <a:pathLst>
                <a:path w="1794721" h="0">
                  <a:moveTo>
                    <a:pt x="0" y="0"/>
                  </a:moveTo>
                  <a:lnTo>
                    <a:pt x="17947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885466" y="3587460"/>
              <a:ext cx="1794721" cy="0"/>
            </a:xfrm>
            <a:custGeom>
              <a:avLst/>
              <a:pathLst>
                <a:path w="1794721" h="0">
                  <a:moveTo>
                    <a:pt x="0" y="0"/>
                  </a:moveTo>
                  <a:lnTo>
                    <a:pt x="17947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2882534" y="3703217"/>
              <a:ext cx="1794721" cy="0"/>
            </a:xfrm>
            <a:custGeom>
              <a:avLst/>
              <a:pathLst>
                <a:path w="1794721" h="0">
                  <a:moveTo>
                    <a:pt x="0" y="0"/>
                  </a:moveTo>
                  <a:lnTo>
                    <a:pt x="17947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3879601" y="3542940"/>
              <a:ext cx="1794721" cy="0"/>
            </a:xfrm>
            <a:custGeom>
              <a:avLst/>
              <a:pathLst>
                <a:path w="1794721" h="0">
                  <a:moveTo>
                    <a:pt x="0" y="0"/>
                  </a:moveTo>
                  <a:lnTo>
                    <a:pt x="17947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4876669" y="3336350"/>
              <a:ext cx="1794721" cy="0"/>
            </a:xfrm>
            <a:custGeom>
              <a:avLst/>
              <a:pathLst>
                <a:path w="1794721" h="0">
                  <a:moveTo>
                    <a:pt x="0" y="0"/>
                  </a:moveTo>
                  <a:lnTo>
                    <a:pt x="17947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5873736" y="2787325"/>
              <a:ext cx="1794721" cy="0"/>
            </a:xfrm>
            <a:custGeom>
              <a:avLst/>
              <a:pathLst>
                <a:path w="1794721" h="0">
                  <a:moveTo>
                    <a:pt x="0" y="0"/>
                  </a:moveTo>
                  <a:lnTo>
                    <a:pt x="17947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6272563" y="678540"/>
              <a:ext cx="0" cy="1170812"/>
            </a:xfrm>
            <a:custGeom>
              <a:avLst/>
              <a:pathLst>
                <a:path w="0" h="1170812">
                  <a:moveTo>
                    <a:pt x="0" y="11708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6272563" y="678540"/>
              <a:ext cx="0" cy="1170812"/>
            </a:xfrm>
            <a:custGeom>
              <a:avLst/>
              <a:pathLst>
                <a:path w="0" h="1170812">
                  <a:moveTo>
                    <a:pt x="0" y="11708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6272563" y="678540"/>
              <a:ext cx="0" cy="1170812"/>
            </a:xfrm>
            <a:custGeom>
              <a:avLst/>
              <a:pathLst>
                <a:path w="0" h="1170812">
                  <a:moveTo>
                    <a:pt x="0" y="11708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6272563" y="678540"/>
              <a:ext cx="0" cy="1170812"/>
            </a:xfrm>
            <a:custGeom>
              <a:avLst/>
              <a:pathLst>
                <a:path w="0" h="1170812">
                  <a:moveTo>
                    <a:pt x="0" y="11708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6272563" y="678540"/>
              <a:ext cx="0" cy="1170812"/>
            </a:xfrm>
            <a:custGeom>
              <a:avLst/>
              <a:pathLst>
                <a:path w="0" h="1170812">
                  <a:moveTo>
                    <a:pt x="0" y="11708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6272563" y="678540"/>
              <a:ext cx="0" cy="1170812"/>
            </a:xfrm>
            <a:custGeom>
              <a:avLst/>
              <a:pathLst>
                <a:path w="0" h="1170812">
                  <a:moveTo>
                    <a:pt x="0" y="11708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6272563" y="678540"/>
              <a:ext cx="0" cy="1170812"/>
            </a:xfrm>
            <a:custGeom>
              <a:avLst/>
              <a:pathLst>
                <a:path w="0" h="1170812">
                  <a:moveTo>
                    <a:pt x="0" y="11708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6272563" y="678540"/>
              <a:ext cx="99706" cy="0"/>
            </a:xfrm>
            <a:custGeom>
              <a:avLst/>
              <a:pathLst>
                <a:path w="99706" h="0">
                  <a:moveTo>
                    <a:pt x="0" y="0"/>
                  </a:moveTo>
                  <a:lnTo>
                    <a:pt x="99706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6272563" y="678540"/>
              <a:ext cx="99706" cy="0"/>
            </a:xfrm>
            <a:custGeom>
              <a:avLst/>
              <a:pathLst>
                <a:path w="99706" h="0">
                  <a:moveTo>
                    <a:pt x="0" y="0"/>
                  </a:moveTo>
                  <a:lnTo>
                    <a:pt x="99706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6272563" y="678540"/>
              <a:ext cx="99706" cy="0"/>
            </a:xfrm>
            <a:custGeom>
              <a:avLst/>
              <a:pathLst>
                <a:path w="99706" h="0">
                  <a:moveTo>
                    <a:pt x="0" y="0"/>
                  </a:moveTo>
                  <a:lnTo>
                    <a:pt x="99706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6272563" y="678540"/>
              <a:ext cx="99706" cy="0"/>
            </a:xfrm>
            <a:custGeom>
              <a:avLst/>
              <a:pathLst>
                <a:path w="99706" h="0">
                  <a:moveTo>
                    <a:pt x="0" y="0"/>
                  </a:moveTo>
                  <a:lnTo>
                    <a:pt x="99706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6272563" y="678540"/>
              <a:ext cx="99706" cy="0"/>
            </a:xfrm>
            <a:custGeom>
              <a:avLst/>
              <a:pathLst>
                <a:path w="99706" h="0">
                  <a:moveTo>
                    <a:pt x="0" y="0"/>
                  </a:moveTo>
                  <a:lnTo>
                    <a:pt x="99706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6272563" y="678540"/>
              <a:ext cx="99706" cy="0"/>
            </a:xfrm>
            <a:custGeom>
              <a:avLst/>
              <a:pathLst>
                <a:path w="99706" h="0">
                  <a:moveTo>
                    <a:pt x="0" y="0"/>
                  </a:moveTo>
                  <a:lnTo>
                    <a:pt x="99706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6272563" y="678540"/>
              <a:ext cx="99706" cy="0"/>
            </a:xfrm>
            <a:custGeom>
              <a:avLst/>
              <a:pathLst>
                <a:path w="99706" h="0">
                  <a:moveTo>
                    <a:pt x="0" y="0"/>
                  </a:moveTo>
                  <a:lnTo>
                    <a:pt x="99706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6272563" y="1849353"/>
              <a:ext cx="99706" cy="0"/>
            </a:xfrm>
            <a:custGeom>
              <a:avLst/>
              <a:pathLst>
                <a:path w="99706" h="0">
                  <a:moveTo>
                    <a:pt x="0" y="0"/>
                  </a:moveTo>
                  <a:lnTo>
                    <a:pt x="99706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6272563" y="1849353"/>
              <a:ext cx="99706" cy="0"/>
            </a:xfrm>
            <a:custGeom>
              <a:avLst/>
              <a:pathLst>
                <a:path w="99706" h="0">
                  <a:moveTo>
                    <a:pt x="0" y="0"/>
                  </a:moveTo>
                  <a:lnTo>
                    <a:pt x="99706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6272563" y="1849353"/>
              <a:ext cx="99706" cy="0"/>
            </a:xfrm>
            <a:custGeom>
              <a:avLst/>
              <a:pathLst>
                <a:path w="99706" h="0">
                  <a:moveTo>
                    <a:pt x="0" y="0"/>
                  </a:moveTo>
                  <a:lnTo>
                    <a:pt x="99706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6272563" y="1849353"/>
              <a:ext cx="99706" cy="0"/>
            </a:xfrm>
            <a:custGeom>
              <a:avLst/>
              <a:pathLst>
                <a:path w="99706" h="0">
                  <a:moveTo>
                    <a:pt x="0" y="0"/>
                  </a:moveTo>
                  <a:lnTo>
                    <a:pt x="99706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6272563" y="1849353"/>
              <a:ext cx="99706" cy="0"/>
            </a:xfrm>
            <a:custGeom>
              <a:avLst/>
              <a:pathLst>
                <a:path w="99706" h="0">
                  <a:moveTo>
                    <a:pt x="0" y="0"/>
                  </a:moveTo>
                  <a:lnTo>
                    <a:pt x="99706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6272563" y="1849353"/>
              <a:ext cx="99706" cy="0"/>
            </a:xfrm>
            <a:custGeom>
              <a:avLst/>
              <a:pathLst>
                <a:path w="99706" h="0">
                  <a:moveTo>
                    <a:pt x="0" y="0"/>
                  </a:moveTo>
                  <a:lnTo>
                    <a:pt x="99706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6272563" y="1849353"/>
              <a:ext cx="99706" cy="0"/>
            </a:xfrm>
            <a:custGeom>
              <a:avLst/>
              <a:pathLst>
                <a:path w="99706" h="0">
                  <a:moveTo>
                    <a:pt x="0" y="0"/>
                  </a:moveTo>
                  <a:lnTo>
                    <a:pt x="99706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7"/>
            <p:cNvSpPr/>
            <p:nvPr/>
          </p:nvSpPr>
          <p:spPr>
            <a:xfrm>
              <a:off x="4459620" y="961322"/>
              <a:ext cx="1713236" cy="420561"/>
            </a:xfrm>
            <a:custGeom>
              <a:avLst/>
              <a:pathLst>
                <a:path w="1713236" h="420561">
                  <a:moveTo>
                    <a:pt x="27432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2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48"/>
            <p:cNvSpPr/>
            <p:nvPr/>
          </p:nvSpPr>
          <p:spPr>
            <a:xfrm>
              <a:off x="4592097" y="974476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4477908" y="1159887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$6.9b</a:t>
              </a:r>
            </a:p>
          </p:txBody>
        </p:sp>
        <p:sp>
          <p:nvSpPr>
            <p:cNvPr id="52" name="pg50"/>
            <p:cNvSpPr/>
            <p:nvPr/>
          </p:nvSpPr>
          <p:spPr>
            <a:xfrm>
              <a:off x="4459620" y="961322"/>
              <a:ext cx="1713236" cy="420561"/>
            </a:xfrm>
            <a:custGeom>
              <a:avLst/>
              <a:pathLst>
                <a:path w="1713236" h="420561">
                  <a:moveTo>
                    <a:pt x="27432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2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1"/>
            <p:cNvSpPr/>
            <p:nvPr/>
          </p:nvSpPr>
          <p:spPr>
            <a:xfrm>
              <a:off x="4592097" y="974476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4477908" y="1159887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$6.9b</a:t>
              </a:r>
            </a:p>
          </p:txBody>
        </p:sp>
        <p:sp>
          <p:nvSpPr>
            <p:cNvPr id="55" name="pg53"/>
            <p:cNvSpPr/>
            <p:nvPr/>
          </p:nvSpPr>
          <p:spPr>
            <a:xfrm>
              <a:off x="4459620" y="961322"/>
              <a:ext cx="1713236" cy="420561"/>
            </a:xfrm>
            <a:custGeom>
              <a:avLst/>
              <a:pathLst>
                <a:path w="1713236" h="420561">
                  <a:moveTo>
                    <a:pt x="27432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2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4"/>
            <p:cNvSpPr/>
            <p:nvPr/>
          </p:nvSpPr>
          <p:spPr>
            <a:xfrm>
              <a:off x="4592097" y="974476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4477908" y="1159887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$6.9b</a:t>
              </a:r>
            </a:p>
          </p:txBody>
        </p:sp>
        <p:sp>
          <p:nvSpPr>
            <p:cNvPr id="58" name="pg56"/>
            <p:cNvSpPr/>
            <p:nvPr/>
          </p:nvSpPr>
          <p:spPr>
            <a:xfrm>
              <a:off x="4459620" y="961322"/>
              <a:ext cx="1713236" cy="420561"/>
            </a:xfrm>
            <a:custGeom>
              <a:avLst/>
              <a:pathLst>
                <a:path w="1713236" h="420561">
                  <a:moveTo>
                    <a:pt x="27432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2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7"/>
            <p:cNvSpPr/>
            <p:nvPr/>
          </p:nvSpPr>
          <p:spPr>
            <a:xfrm>
              <a:off x="4592097" y="974476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4477908" y="1159887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$6.9b</a:t>
              </a:r>
            </a:p>
          </p:txBody>
        </p:sp>
        <p:sp>
          <p:nvSpPr>
            <p:cNvPr id="61" name="pg59"/>
            <p:cNvSpPr/>
            <p:nvPr/>
          </p:nvSpPr>
          <p:spPr>
            <a:xfrm>
              <a:off x="4459620" y="961322"/>
              <a:ext cx="1713236" cy="420561"/>
            </a:xfrm>
            <a:custGeom>
              <a:avLst/>
              <a:pathLst>
                <a:path w="1713236" h="420561">
                  <a:moveTo>
                    <a:pt x="27432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2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4592097" y="974476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4477908" y="1159887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$6.9b</a:t>
              </a:r>
            </a:p>
          </p:txBody>
        </p:sp>
        <p:sp>
          <p:nvSpPr>
            <p:cNvPr id="64" name="pg62"/>
            <p:cNvSpPr/>
            <p:nvPr/>
          </p:nvSpPr>
          <p:spPr>
            <a:xfrm>
              <a:off x="4459620" y="961322"/>
              <a:ext cx="1713236" cy="420561"/>
            </a:xfrm>
            <a:custGeom>
              <a:avLst/>
              <a:pathLst>
                <a:path w="1713236" h="420561">
                  <a:moveTo>
                    <a:pt x="27432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2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4592097" y="974476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4477908" y="1159887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$6.9b</a:t>
              </a:r>
            </a:p>
          </p:txBody>
        </p:sp>
        <p:sp>
          <p:nvSpPr>
            <p:cNvPr id="67" name="pg65"/>
            <p:cNvSpPr/>
            <p:nvPr/>
          </p:nvSpPr>
          <p:spPr>
            <a:xfrm>
              <a:off x="4459620" y="961322"/>
              <a:ext cx="1713236" cy="420561"/>
            </a:xfrm>
            <a:custGeom>
              <a:avLst/>
              <a:pathLst>
                <a:path w="1713236" h="420561">
                  <a:moveTo>
                    <a:pt x="27432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2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6"/>
            <p:cNvSpPr/>
            <p:nvPr/>
          </p:nvSpPr>
          <p:spPr>
            <a:xfrm>
              <a:off x="4592097" y="974476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4477908" y="1159887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$6.9b</a:t>
              </a:r>
            </a:p>
          </p:txBody>
        </p:sp>
        <p:sp>
          <p:nvSpPr>
            <p:cNvPr id="70" name="pg68"/>
            <p:cNvSpPr/>
            <p:nvPr/>
          </p:nvSpPr>
          <p:spPr>
            <a:xfrm>
              <a:off x="944846" y="2930773"/>
              <a:ext cx="684759" cy="200547"/>
            </a:xfrm>
            <a:custGeom>
              <a:avLst/>
              <a:pathLst>
                <a:path w="684759" h="200547">
                  <a:moveTo>
                    <a:pt x="27432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2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69"/>
            <p:cNvSpPr/>
            <p:nvPr/>
          </p:nvSpPr>
          <p:spPr>
            <a:xfrm>
              <a:off x="963134" y="2909324"/>
              <a:ext cx="6481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2B2B2B">
                      <a:alpha val="100000"/>
                    </a:srgbClr>
                  </a:solidFill>
                  <a:latin typeface="Helvetica"/>
                  <a:cs typeface="Helvetica"/>
                </a:rPr>
                <a:t>-$5.6b</a:t>
              </a:r>
            </a:p>
          </p:txBody>
        </p:sp>
        <p:sp>
          <p:nvSpPr>
            <p:cNvPr id="72" name="pg70"/>
            <p:cNvSpPr/>
            <p:nvPr/>
          </p:nvSpPr>
          <p:spPr>
            <a:xfrm>
              <a:off x="1941913" y="3724398"/>
              <a:ext cx="684759" cy="200547"/>
            </a:xfrm>
            <a:custGeom>
              <a:avLst/>
              <a:pathLst>
                <a:path w="684759" h="200547">
                  <a:moveTo>
                    <a:pt x="27431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1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1"/>
            <p:cNvSpPr/>
            <p:nvPr/>
          </p:nvSpPr>
          <p:spPr>
            <a:xfrm>
              <a:off x="1960201" y="3702949"/>
              <a:ext cx="6481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-$4.7b</a:t>
              </a:r>
            </a:p>
          </p:txBody>
        </p:sp>
        <p:sp>
          <p:nvSpPr>
            <p:cNvPr id="74" name="pg72"/>
            <p:cNvSpPr/>
            <p:nvPr/>
          </p:nvSpPr>
          <p:spPr>
            <a:xfrm>
              <a:off x="2938981" y="3840156"/>
              <a:ext cx="684759" cy="200547"/>
            </a:xfrm>
            <a:custGeom>
              <a:avLst/>
              <a:pathLst>
                <a:path w="684759" h="200547">
                  <a:moveTo>
                    <a:pt x="27431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1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2957269" y="3818707"/>
              <a:ext cx="6481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-$0.7b</a:t>
              </a:r>
            </a:p>
          </p:txBody>
        </p:sp>
        <p:sp>
          <p:nvSpPr>
            <p:cNvPr id="76" name="pg74"/>
            <p:cNvSpPr/>
            <p:nvPr/>
          </p:nvSpPr>
          <p:spPr>
            <a:xfrm>
              <a:off x="3974111" y="3205454"/>
              <a:ext cx="608634" cy="200547"/>
            </a:xfrm>
            <a:custGeom>
              <a:avLst/>
              <a:pathLst>
                <a:path w="608634" h="200547">
                  <a:moveTo>
                    <a:pt x="27432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2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5"/>
            <p:cNvSpPr/>
            <p:nvPr/>
          </p:nvSpPr>
          <p:spPr>
            <a:xfrm>
              <a:off x="3992399" y="3184005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$0.9b</a:t>
              </a:r>
            </a:p>
          </p:txBody>
        </p:sp>
        <p:sp>
          <p:nvSpPr>
            <p:cNvPr id="78" name="pg76"/>
            <p:cNvSpPr/>
            <p:nvPr/>
          </p:nvSpPr>
          <p:spPr>
            <a:xfrm>
              <a:off x="4971179" y="2998864"/>
              <a:ext cx="608634" cy="200547"/>
            </a:xfrm>
            <a:custGeom>
              <a:avLst/>
              <a:pathLst>
                <a:path w="608634" h="200547">
                  <a:moveTo>
                    <a:pt x="27432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7"/>
            <p:cNvSpPr/>
            <p:nvPr/>
          </p:nvSpPr>
          <p:spPr>
            <a:xfrm>
              <a:off x="4989467" y="2977414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E07F">
                      <a:alpha val="100000"/>
                    </a:srgbClr>
                  </a:solidFill>
                  <a:latin typeface="Helvetica"/>
                  <a:cs typeface="Helvetica"/>
                </a:rPr>
                <a:t>$1.2b</a:t>
              </a:r>
            </a:p>
          </p:txBody>
        </p:sp>
        <p:sp>
          <p:nvSpPr>
            <p:cNvPr id="80" name="pg78"/>
            <p:cNvSpPr/>
            <p:nvPr/>
          </p:nvSpPr>
          <p:spPr>
            <a:xfrm>
              <a:off x="5968246" y="2449839"/>
              <a:ext cx="608634" cy="200547"/>
            </a:xfrm>
            <a:custGeom>
              <a:avLst/>
              <a:pathLst>
                <a:path w="608634" h="200547">
                  <a:moveTo>
                    <a:pt x="27431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79"/>
            <p:cNvSpPr/>
            <p:nvPr/>
          </p:nvSpPr>
          <p:spPr>
            <a:xfrm>
              <a:off x="5986534" y="2428390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$3.2b</a:t>
              </a:r>
            </a:p>
          </p:txBody>
        </p:sp>
        <p:sp>
          <p:nvSpPr>
            <p:cNvPr id="82" name="pg80"/>
            <p:cNvSpPr/>
            <p:nvPr/>
          </p:nvSpPr>
          <p:spPr>
            <a:xfrm>
              <a:off x="6901746" y="340872"/>
              <a:ext cx="735770" cy="200547"/>
            </a:xfrm>
            <a:custGeom>
              <a:avLst/>
              <a:pathLst>
                <a:path w="735770" h="200547">
                  <a:moveTo>
                    <a:pt x="27431" y="200547"/>
                  </a:moveTo>
                  <a:lnTo>
                    <a:pt x="708338" y="200547"/>
                  </a:lnTo>
                  <a:lnTo>
                    <a:pt x="707233" y="200525"/>
                  </a:lnTo>
                  <a:lnTo>
                    <a:pt x="711645" y="200347"/>
                  </a:lnTo>
                  <a:lnTo>
                    <a:pt x="715970" y="199464"/>
                  </a:lnTo>
                  <a:lnTo>
                    <a:pt x="720098" y="197898"/>
                  </a:lnTo>
                  <a:lnTo>
                    <a:pt x="723921" y="195691"/>
                  </a:lnTo>
                  <a:lnTo>
                    <a:pt x="727341" y="192899"/>
                  </a:lnTo>
                  <a:lnTo>
                    <a:pt x="730268" y="189594"/>
                  </a:lnTo>
                  <a:lnTo>
                    <a:pt x="732628" y="185863"/>
                  </a:lnTo>
                  <a:lnTo>
                    <a:pt x="734358" y="181802"/>
                  </a:lnTo>
                  <a:lnTo>
                    <a:pt x="735415" y="177515"/>
                  </a:lnTo>
                  <a:lnTo>
                    <a:pt x="735770" y="173115"/>
                  </a:lnTo>
                  <a:lnTo>
                    <a:pt x="735770" y="27432"/>
                  </a:lnTo>
                  <a:lnTo>
                    <a:pt x="735415" y="23031"/>
                  </a:lnTo>
                  <a:lnTo>
                    <a:pt x="734358" y="18745"/>
                  </a:lnTo>
                  <a:lnTo>
                    <a:pt x="732628" y="14683"/>
                  </a:lnTo>
                  <a:lnTo>
                    <a:pt x="730268" y="10952"/>
                  </a:lnTo>
                  <a:lnTo>
                    <a:pt x="727341" y="7647"/>
                  </a:lnTo>
                  <a:lnTo>
                    <a:pt x="723921" y="4855"/>
                  </a:lnTo>
                  <a:lnTo>
                    <a:pt x="720098" y="2648"/>
                  </a:lnTo>
                  <a:lnTo>
                    <a:pt x="715970" y="1083"/>
                  </a:lnTo>
                  <a:lnTo>
                    <a:pt x="711645" y="200"/>
                  </a:lnTo>
                  <a:lnTo>
                    <a:pt x="70833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1"/>
            <p:cNvSpPr/>
            <p:nvPr/>
          </p:nvSpPr>
          <p:spPr>
            <a:xfrm>
              <a:off x="6920034" y="319422"/>
              <a:ext cx="699194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$12.4b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1828" y="4269191"/>
              <a:ext cx="584671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-$15b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1828" y="3422004"/>
              <a:ext cx="584671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-$10b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28965" y="2574817"/>
              <a:ext cx="457534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-$5b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205090" y="1727630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205090" y="880443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$5b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77954" y="33256"/>
              <a:ext cx="508545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$10b</a:t>
              </a:r>
            </a:p>
          </p:txBody>
        </p:sp>
        <p:sp>
          <p:nvSpPr>
            <p:cNvPr id="90" name="pl88"/>
            <p:cNvSpPr/>
            <p:nvPr/>
          </p:nvSpPr>
          <p:spPr>
            <a:xfrm>
              <a:off x="688985" y="4390914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1287226" y="4390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2284293" y="4390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3281361" y="4390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4278428" y="4390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5275496" y="4390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6272563" y="4390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5"/>
            <p:cNvSpPr/>
            <p:nvPr/>
          </p:nvSpPr>
          <p:spPr>
            <a:xfrm>
              <a:off x="7269631" y="4390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6"/>
            <p:cNvSpPr/>
            <p:nvPr/>
          </p:nvSpPr>
          <p:spPr>
            <a:xfrm>
              <a:off x="931545" y="4486479"/>
              <a:ext cx="711361" cy="170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Infrast-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931489" y="4747097"/>
              <a:ext cx="711472" cy="1571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ructure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1020451" y="4993650"/>
              <a:ext cx="533548" cy="157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1909414" y="4488600"/>
              <a:ext cx="749758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Vehicle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2017519" y="4746762"/>
              <a:ext cx="533548" cy="157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2928861" y="4489158"/>
              <a:ext cx="704998" cy="168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+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2950962" y="4689165"/>
              <a:ext cx="660796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weight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2912788" y="4938174"/>
              <a:ext cx="737145" cy="212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penalty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3948030" y="4488600"/>
              <a:ext cx="660796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4011654" y="4746762"/>
              <a:ext cx="533548" cy="157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4913230" y="4488600"/>
              <a:ext cx="724532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Abated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5040478" y="4731023"/>
              <a:ext cx="470036" cy="173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CO2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5891433" y="4489158"/>
              <a:ext cx="762260" cy="168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Mainte-</a:t>
              </a:r>
            </a:p>
          </p:txBody>
        </p:sp>
        <p:sp>
          <p:nvSpPr>
            <p:cNvPr id="111" name="tx109"/>
            <p:cNvSpPr/>
            <p:nvPr/>
          </p:nvSpPr>
          <p:spPr>
            <a:xfrm>
              <a:off x="5961141" y="4777011"/>
              <a:ext cx="622845" cy="127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nance</a:t>
              </a:r>
            </a:p>
          </p:txBody>
        </p:sp>
        <p:sp>
          <p:nvSpPr>
            <p:cNvPr id="112" name="tx110"/>
            <p:cNvSpPr/>
            <p:nvPr/>
          </p:nvSpPr>
          <p:spPr>
            <a:xfrm>
              <a:off x="6005789" y="4993650"/>
              <a:ext cx="533548" cy="157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13" name="tx111"/>
            <p:cNvSpPr/>
            <p:nvPr/>
          </p:nvSpPr>
          <p:spPr>
            <a:xfrm>
              <a:off x="7047282" y="4489158"/>
              <a:ext cx="444698" cy="168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Fuel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7002857" y="4746762"/>
              <a:ext cx="533548" cy="157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2022-02-03T05:53:19Z</dcterms:created>
  <dcterms:modified xsi:type="dcterms:W3CDTF">2022-02-03T16:53:20Z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