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4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7" Type="http://schemas.openxmlformats.org/officeDocument/2006/relationships/tableStyles" Target="tableStyles.xml"/>
<Relationship Id="rId6" Type="http://schemas.openxmlformats.org/officeDocument/2006/relationships/theme" Target="theme/theme1.xml"/>
<Relationship Id="rId5" Type="http://schemas.openxmlformats.org/officeDocument/2006/relationships/viewProps" Target="view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emissions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ZE-HDVs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diesel</a:t>
            </a:r>
            <a:r>
              <a:rPr/>
              <a:t> </a:t>
            </a:r>
            <a:r>
              <a:rPr/>
              <a:t>vehicles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emissions</a:t>
            </a:r>
            <a:r>
              <a:rPr/>
              <a:t> </a:t>
            </a:r>
            <a:r>
              <a:rPr/>
              <a:t>(lifetime)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diesel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electric</a:t>
            </a:r>
            <a:r>
              <a:rPr/>
              <a:t> </a:t>
            </a:r>
            <a:r>
              <a:rPr/>
              <a:t>trucks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Grattan</a:t>
            </a:r>
            <a:r>
              <a:rPr/>
              <a:t> </a:t>
            </a:r>
            <a:r>
              <a:rPr/>
              <a:t>analysis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Trucks/Analysis/truck-modelling/R/charts/15-co2-ev-vs-diesel.R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Trucks/Analysis/truck-modelling/atlas/co2_ev-vs-diesel/co2_ev-vs-diesel_normal/co2_ev-vs-diesel_normal_normal.pptx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CO2 emissions from ZE-HDVs are substantially lower than from diesel vehicles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Estimated CO2 emissions (lifetime) from diesel and electric trucks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857546" y="91439"/>
              <a:ext cx="6010325" cy="45217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857546" y="3380006"/>
              <a:ext cx="6010325" cy="0"/>
            </a:xfrm>
            <a:custGeom>
              <a:avLst/>
              <a:pathLst>
                <a:path w="6010325" h="0">
                  <a:moveTo>
                    <a:pt x="0" y="0"/>
                  </a:moveTo>
                  <a:lnTo>
                    <a:pt x="6010325" y="0"/>
                  </a:lnTo>
                  <a:lnTo>
                    <a:pt x="601032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857546" y="1324652"/>
              <a:ext cx="6010325" cy="0"/>
            </a:xfrm>
            <a:custGeom>
              <a:avLst/>
              <a:pathLst>
                <a:path w="6010325" h="0">
                  <a:moveTo>
                    <a:pt x="0" y="0"/>
                  </a:moveTo>
                  <a:lnTo>
                    <a:pt x="6010325" y="0"/>
                  </a:lnTo>
                  <a:lnTo>
                    <a:pt x="601032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8"/>
            <p:cNvSpPr/>
            <p:nvPr/>
          </p:nvSpPr>
          <p:spPr>
            <a:xfrm>
              <a:off x="1857546" y="433998"/>
              <a:ext cx="4899112" cy="548094"/>
            </a:xfrm>
            <a:prstGeom prst="rect">
              <a:avLst/>
            </a:prstGeom>
            <a:solidFill>
              <a:srgbClr val="A02226">
                <a:alpha val="94901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857546" y="1050605"/>
              <a:ext cx="2544979" cy="548094"/>
            </a:xfrm>
            <a:prstGeom prst="rect">
              <a:avLst/>
            </a:prstGeom>
            <a:solidFill>
              <a:srgbClr val="F68B33">
                <a:alpha val="94901"/>
              </a:srgbClr>
            </a:solidFill>
            <a:ln w="7143" cap="sq">
              <a:solidFill>
                <a:srgbClr val="F68B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857546" y="1667211"/>
              <a:ext cx="662073" cy="548094"/>
            </a:xfrm>
            <a:prstGeom prst="rect">
              <a:avLst/>
            </a:prstGeom>
            <a:solidFill>
              <a:srgbClr val="FFC35A">
                <a:alpha val="94901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857546" y="2489352"/>
              <a:ext cx="1283399" cy="548094"/>
            </a:xfrm>
            <a:prstGeom prst="rect">
              <a:avLst/>
            </a:prstGeom>
            <a:solidFill>
              <a:srgbClr val="A02226">
                <a:alpha val="94901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857546" y="3105958"/>
              <a:ext cx="755649" cy="548094"/>
            </a:xfrm>
            <a:prstGeom prst="rect">
              <a:avLst/>
            </a:prstGeom>
            <a:solidFill>
              <a:srgbClr val="F68B33">
                <a:alpha val="94901"/>
              </a:srgbClr>
            </a:solidFill>
            <a:ln w="7143" cap="sq">
              <a:solidFill>
                <a:srgbClr val="F68B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857546" y="3722565"/>
              <a:ext cx="170803" cy="548094"/>
            </a:xfrm>
            <a:prstGeom prst="rect">
              <a:avLst/>
            </a:prstGeom>
            <a:solidFill>
              <a:srgbClr val="FFC35A">
                <a:alpha val="94901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3207649" y="2662847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5"/>
            <p:cNvSpPr/>
            <p:nvPr/>
          </p:nvSpPr>
          <p:spPr>
            <a:xfrm>
              <a:off x="3225937" y="2676000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18" name="pg16"/>
            <p:cNvSpPr/>
            <p:nvPr/>
          </p:nvSpPr>
          <p:spPr>
            <a:xfrm>
              <a:off x="3207649" y="2662847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7"/>
            <p:cNvSpPr/>
            <p:nvPr/>
          </p:nvSpPr>
          <p:spPr>
            <a:xfrm>
              <a:off x="3225937" y="2676000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0" name="pg18"/>
            <p:cNvSpPr/>
            <p:nvPr/>
          </p:nvSpPr>
          <p:spPr>
            <a:xfrm>
              <a:off x="3207649" y="2662847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19"/>
            <p:cNvSpPr/>
            <p:nvPr/>
          </p:nvSpPr>
          <p:spPr>
            <a:xfrm>
              <a:off x="3225937" y="2676000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2" name="pg20"/>
            <p:cNvSpPr/>
            <p:nvPr/>
          </p:nvSpPr>
          <p:spPr>
            <a:xfrm>
              <a:off x="3207649" y="2662847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1"/>
            <p:cNvSpPr/>
            <p:nvPr/>
          </p:nvSpPr>
          <p:spPr>
            <a:xfrm>
              <a:off x="3225937" y="2676000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4" name="pg22"/>
            <p:cNvSpPr/>
            <p:nvPr/>
          </p:nvSpPr>
          <p:spPr>
            <a:xfrm>
              <a:off x="3207649" y="2662847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3"/>
            <p:cNvSpPr/>
            <p:nvPr/>
          </p:nvSpPr>
          <p:spPr>
            <a:xfrm>
              <a:off x="3225937" y="2676000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6" name="pg24"/>
            <p:cNvSpPr/>
            <p:nvPr/>
          </p:nvSpPr>
          <p:spPr>
            <a:xfrm>
              <a:off x="3207649" y="2662847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3225937" y="2676000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8" name="pg26"/>
            <p:cNvSpPr/>
            <p:nvPr/>
          </p:nvSpPr>
          <p:spPr>
            <a:xfrm>
              <a:off x="2686557" y="3279453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7"/>
            <p:cNvSpPr/>
            <p:nvPr/>
          </p:nvSpPr>
          <p:spPr>
            <a:xfrm>
              <a:off x="2704845" y="3248962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30" name="pg28"/>
            <p:cNvSpPr/>
            <p:nvPr/>
          </p:nvSpPr>
          <p:spPr>
            <a:xfrm>
              <a:off x="2686557" y="3279453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29"/>
            <p:cNvSpPr/>
            <p:nvPr/>
          </p:nvSpPr>
          <p:spPr>
            <a:xfrm>
              <a:off x="2704845" y="3248962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32" name="pg30"/>
            <p:cNvSpPr/>
            <p:nvPr/>
          </p:nvSpPr>
          <p:spPr>
            <a:xfrm>
              <a:off x="2686557" y="3279453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2704845" y="3248962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34" name="pg32"/>
            <p:cNvSpPr/>
            <p:nvPr/>
          </p:nvSpPr>
          <p:spPr>
            <a:xfrm>
              <a:off x="2686557" y="3279453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2704845" y="3248962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36" name="pg34"/>
            <p:cNvSpPr/>
            <p:nvPr/>
          </p:nvSpPr>
          <p:spPr>
            <a:xfrm>
              <a:off x="2686557" y="3279453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5"/>
            <p:cNvSpPr/>
            <p:nvPr/>
          </p:nvSpPr>
          <p:spPr>
            <a:xfrm>
              <a:off x="2704845" y="3248962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38" name="pg36"/>
            <p:cNvSpPr/>
            <p:nvPr/>
          </p:nvSpPr>
          <p:spPr>
            <a:xfrm>
              <a:off x="2686557" y="3279453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7"/>
            <p:cNvSpPr/>
            <p:nvPr/>
          </p:nvSpPr>
          <p:spPr>
            <a:xfrm>
              <a:off x="2704845" y="3248962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40" name="pg38"/>
            <p:cNvSpPr/>
            <p:nvPr/>
          </p:nvSpPr>
          <p:spPr>
            <a:xfrm>
              <a:off x="2094407" y="3896059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39"/>
            <p:cNvSpPr/>
            <p:nvPr/>
          </p:nvSpPr>
          <p:spPr>
            <a:xfrm>
              <a:off x="2112695" y="3865569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42" name="pg40"/>
            <p:cNvSpPr/>
            <p:nvPr/>
          </p:nvSpPr>
          <p:spPr>
            <a:xfrm>
              <a:off x="2094407" y="3896059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1"/>
            <p:cNvSpPr/>
            <p:nvPr/>
          </p:nvSpPr>
          <p:spPr>
            <a:xfrm>
              <a:off x="2112695" y="3865569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44" name="pg42"/>
            <p:cNvSpPr/>
            <p:nvPr/>
          </p:nvSpPr>
          <p:spPr>
            <a:xfrm>
              <a:off x="2094407" y="3896059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3"/>
            <p:cNvSpPr/>
            <p:nvPr/>
          </p:nvSpPr>
          <p:spPr>
            <a:xfrm>
              <a:off x="2112695" y="3865569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46" name="pg44"/>
            <p:cNvSpPr/>
            <p:nvPr/>
          </p:nvSpPr>
          <p:spPr>
            <a:xfrm>
              <a:off x="2094407" y="3896059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5"/>
            <p:cNvSpPr/>
            <p:nvPr/>
          </p:nvSpPr>
          <p:spPr>
            <a:xfrm>
              <a:off x="2112695" y="3865569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48" name="pg46"/>
            <p:cNvSpPr/>
            <p:nvPr/>
          </p:nvSpPr>
          <p:spPr>
            <a:xfrm>
              <a:off x="2094407" y="3896059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2112695" y="3865569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0" name="pg48"/>
            <p:cNvSpPr/>
            <p:nvPr/>
          </p:nvSpPr>
          <p:spPr>
            <a:xfrm>
              <a:off x="2094407" y="3896059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49"/>
            <p:cNvSpPr/>
            <p:nvPr/>
          </p:nvSpPr>
          <p:spPr>
            <a:xfrm>
              <a:off x="2112695" y="3865569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560938" y="3246897"/>
              <a:ext cx="1194122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1828" y="1237532"/>
              <a:ext cx="17532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4" name="pl52"/>
            <p:cNvSpPr/>
            <p:nvPr/>
          </p:nvSpPr>
          <p:spPr>
            <a:xfrm>
              <a:off x="1857546" y="4613218"/>
              <a:ext cx="6010325" cy="0"/>
            </a:xfrm>
            <a:custGeom>
              <a:avLst/>
              <a:pathLst>
                <a:path w="6010325" h="0">
                  <a:moveTo>
                    <a:pt x="0" y="0"/>
                  </a:moveTo>
                  <a:lnTo>
                    <a:pt x="6010325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1857546" y="4613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3041847" y="4613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4226147" y="4613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5410448" y="4613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6594748" y="4613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7779049" y="4613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59"/>
            <p:cNvSpPr/>
            <p:nvPr/>
          </p:nvSpPr>
          <p:spPr>
            <a:xfrm>
              <a:off x="1793978" y="4715480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2851142" y="4715480"/>
              <a:ext cx="381409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500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3971875" y="4715480"/>
              <a:ext cx="508545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5156175" y="4715480"/>
              <a:ext cx="508545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1500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6340476" y="4714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7524776" y="4714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2500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4176630" y="4936053"/>
              <a:ext cx="1372158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CO2 (tonnes)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2022-02-03T03:28:00Z</dcterms:created>
  <dcterms:modified xsi:type="dcterms:W3CDTF">2022-02-03T14:28:00Z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