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1563" y="1143000"/>
            <a:ext cx="4714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Emissions from the heavy vehicle sector are set to rise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Heavy vehicle emissions (Mt)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Powerpoint file location: Dropbox (Grattan Institute)/Transport Program/Project - Trucks/Analysis/truck-modelling/atlas/co2-forecast/co2-forecast_normal/co2-forecast_normal_normal.pptx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t>Emissions from the heavy vehicle sector are set to 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t>Heavy vehicle emissions (Mt)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358587" y="91439"/>
              <a:ext cx="7509284" cy="47932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358587" y="4884690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358587" y="3167448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358587" y="1450207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9"/>
            <p:cNvSpPr/>
            <p:nvPr/>
          </p:nvSpPr>
          <p:spPr>
            <a:xfrm>
              <a:off x="539033" y="972986"/>
              <a:ext cx="3789378" cy="1624338"/>
            </a:xfrm>
            <a:custGeom>
              <a:avLst/>
              <a:gdLst/>
              <a:ahLst/>
              <a:cxnLst/>
              <a:rect l="0" t="0" r="0" b="0"/>
              <a:pathLst>
                <a:path w="3789378" h="1624338">
                  <a:moveTo>
                    <a:pt x="0" y="1291193"/>
                  </a:moveTo>
                  <a:lnTo>
                    <a:pt x="180446" y="1380489"/>
                  </a:lnTo>
                  <a:lnTo>
                    <a:pt x="360893" y="1232806"/>
                  </a:lnTo>
                  <a:lnTo>
                    <a:pt x="541339" y="1152096"/>
                  </a:lnTo>
                  <a:lnTo>
                    <a:pt x="721786" y="1090275"/>
                  </a:lnTo>
                  <a:lnTo>
                    <a:pt x="902232" y="992393"/>
                  </a:lnTo>
                  <a:lnTo>
                    <a:pt x="1082679" y="880772"/>
                  </a:lnTo>
                  <a:lnTo>
                    <a:pt x="1263126" y="690158"/>
                  </a:lnTo>
                  <a:lnTo>
                    <a:pt x="1443572" y="715917"/>
                  </a:lnTo>
                  <a:lnTo>
                    <a:pt x="1624019" y="731372"/>
                  </a:lnTo>
                  <a:lnTo>
                    <a:pt x="1804465" y="736524"/>
                  </a:lnTo>
                  <a:lnTo>
                    <a:pt x="1984912" y="547627"/>
                  </a:lnTo>
                  <a:lnTo>
                    <a:pt x="2165359" y="387924"/>
                  </a:lnTo>
                  <a:lnTo>
                    <a:pt x="2345805" y="338124"/>
                  </a:lnTo>
                  <a:lnTo>
                    <a:pt x="2526252" y="190441"/>
                  </a:lnTo>
                  <a:lnTo>
                    <a:pt x="2706698" y="207613"/>
                  </a:lnTo>
                  <a:lnTo>
                    <a:pt x="2887145" y="235089"/>
                  </a:lnTo>
                  <a:lnTo>
                    <a:pt x="3067591" y="295193"/>
                  </a:lnTo>
                  <a:lnTo>
                    <a:pt x="3248038" y="183572"/>
                  </a:lnTo>
                  <a:lnTo>
                    <a:pt x="3428485" y="94275"/>
                  </a:lnTo>
                  <a:lnTo>
                    <a:pt x="3608931" y="65082"/>
                  </a:lnTo>
                  <a:lnTo>
                    <a:pt x="3789378" y="0"/>
                  </a:lnTo>
                  <a:lnTo>
                    <a:pt x="3789378" y="333840"/>
                  </a:lnTo>
                  <a:lnTo>
                    <a:pt x="3608931" y="382772"/>
                  </a:lnTo>
                  <a:lnTo>
                    <a:pt x="3428485" y="408531"/>
                  </a:lnTo>
                  <a:lnTo>
                    <a:pt x="3248038" y="496110"/>
                  </a:lnTo>
                  <a:lnTo>
                    <a:pt x="3067591" y="607731"/>
                  </a:lnTo>
                  <a:lnTo>
                    <a:pt x="2887145" y="559648"/>
                  </a:lnTo>
                  <a:lnTo>
                    <a:pt x="2706698" y="533889"/>
                  </a:lnTo>
                  <a:lnTo>
                    <a:pt x="2526252" y="542475"/>
                  </a:lnTo>
                  <a:lnTo>
                    <a:pt x="2345805" y="674703"/>
                  </a:lnTo>
                  <a:lnTo>
                    <a:pt x="2165359" y="729655"/>
                  </a:lnTo>
                  <a:lnTo>
                    <a:pt x="1984912" y="858448"/>
                  </a:lnTo>
                  <a:lnTo>
                    <a:pt x="1804465" y="1013000"/>
                  </a:lnTo>
                  <a:lnTo>
                    <a:pt x="1624019" y="1013000"/>
                  </a:lnTo>
                  <a:lnTo>
                    <a:pt x="1443572" y="997544"/>
                  </a:lnTo>
                  <a:lnTo>
                    <a:pt x="1263126" y="975220"/>
                  </a:lnTo>
                  <a:lnTo>
                    <a:pt x="1082679" y="1134924"/>
                  </a:lnTo>
                  <a:lnTo>
                    <a:pt x="902232" y="1232806"/>
                  </a:lnTo>
                  <a:lnTo>
                    <a:pt x="721786" y="1346144"/>
                  </a:lnTo>
                  <a:lnTo>
                    <a:pt x="541339" y="1402813"/>
                  </a:lnTo>
                  <a:lnTo>
                    <a:pt x="360893" y="1476655"/>
                  </a:lnTo>
                  <a:lnTo>
                    <a:pt x="180446" y="1624338"/>
                  </a:lnTo>
                  <a:lnTo>
                    <a:pt x="0" y="1533324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539033" y="972986"/>
              <a:ext cx="3789378" cy="1380489"/>
            </a:xfrm>
            <a:custGeom>
              <a:avLst/>
              <a:gdLst/>
              <a:ahLst/>
              <a:cxnLst/>
              <a:rect l="0" t="0" r="0" b="0"/>
              <a:pathLst>
                <a:path w="3789378" h="1380489">
                  <a:moveTo>
                    <a:pt x="0" y="1291193"/>
                  </a:moveTo>
                  <a:lnTo>
                    <a:pt x="180446" y="1380489"/>
                  </a:lnTo>
                  <a:lnTo>
                    <a:pt x="360893" y="1232806"/>
                  </a:lnTo>
                  <a:lnTo>
                    <a:pt x="541339" y="1152096"/>
                  </a:lnTo>
                  <a:lnTo>
                    <a:pt x="721786" y="1090275"/>
                  </a:lnTo>
                  <a:lnTo>
                    <a:pt x="902232" y="992393"/>
                  </a:lnTo>
                  <a:lnTo>
                    <a:pt x="1082679" y="880772"/>
                  </a:lnTo>
                  <a:lnTo>
                    <a:pt x="1263126" y="690158"/>
                  </a:lnTo>
                  <a:lnTo>
                    <a:pt x="1443572" y="715917"/>
                  </a:lnTo>
                  <a:lnTo>
                    <a:pt x="1624019" y="731372"/>
                  </a:lnTo>
                  <a:lnTo>
                    <a:pt x="1804465" y="736524"/>
                  </a:lnTo>
                  <a:lnTo>
                    <a:pt x="1984912" y="547627"/>
                  </a:lnTo>
                  <a:lnTo>
                    <a:pt x="2165359" y="387924"/>
                  </a:lnTo>
                  <a:lnTo>
                    <a:pt x="2345805" y="338124"/>
                  </a:lnTo>
                  <a:lnTo>
                    <a:pt x="2526252" y="190441"/>
                  </a:lnTo>
                  <a:lnTo>
                    <a:pt x="2706698" y="207613"/>
                  </a:lnTo>
                  <a:lnTo>
                    <a:pt x="2887145" y="235089"/>
                  </a:lnTo>
                  <a:lnTo>
                    <a:pt x="3067591" y="295193"/>
                  </a:lnTo>
                  <a:lnTo>
                    <a:pt x="3248038" y="183572"/>
                  </a:lnTo>
                  <a:lnTo>
                    <a:pt x="3428485" y="94275"/>
                  </a:lnTo>
                  <a:lnTo>
                    <a:pt x="3608931" y="65082"/>
                  </a:lnTo>
                  <a:lnTo>
                    <a:pt x="3789378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1"/>
            <p:cNvSpPr/>
            <p:nvPr/>
          </p:nvSpPr>
          <p:spPr>
            <a:xfrm>
              <a:off x="539033" y="1306827"/>
              <a:ext cx="3789378" cy="2195483"/>
            </a:xfrm>
            <a:custGeom>
              <a:avLst/>
              <a:gdLst/>
              <a:ahLst/>
              <a:cxnLst/>
              <a:rect l="0" t="0" r="0" b="0"/>
              <a:pathLst>
                <a:path w="3789378" h="2195483">
                  <a:moveTo>
                    <a:pt x="0" y="1199483"/>
                  </a:moveTo>
                  <a:lnTo>
                    <a:pt x="180446" y="1290497"/>
                  </a:lnTo>
                  <a:lnTo>
                    <a:pt x="360893" y="1142814"/>
                  </a:lnTo>
                  <a:lnTo>
                    <a:pt x="541339" y="1068973"/>
                  </a:lnTo>
                  <a:lnTo>
                    <a:pt x="721786" y="1012304"/>
                  </a:lnTo>
                  <a:lnTo>
                    <a:pt x="902232" y="898966"/>
                  </a:lnTo>
                  <a:lnTo>
                    <a:pt x="1082679" y="801083"/>
                  </a:lnTo>
                  <a:lnTo>
                    <a:pt x="1263126" y="641379"/>
                  </a:lnTo>
                  <a:lnTo>
                    <a:pt x="1443572" y="663704"/>
                  </a:lnTo>
                  <a:lnTo>
                    <a:pt x="1624019" y="679159"/>
                  </a:lnTo>
                  <a:lnTo>
                    <a:pt x="1804465" y="679159"/>
                  </a:lnTo>
                  <a:lnTo>
                    <a:pt x="1984912" y="524607"/>
                  </a:lnTo>
                  <a:lnTo>
                    <a:pt x="2165359" y="395814"/>
                  </a:lnTo>
                  <a:lnTo>
                    <a:pt x="2345805" y="340862"/>
                  </a:lnTo>
                  <a:lnTo>
                    <a:pt x="2526252" y="208635"/>
                  </a:lnTo>
                  <a:lnTo>
                    <a:pt x="2706698" y="200048"/>
                  </a:lnTo>
                  <a:lnTo>
                    <a:pt x="2887145" y="225807"/>
                  </a:lnTo>
                  <a:lnTo>
                    <a:pt x="3067591" y="273890"/>
                  </a:lnTo>
                  <a:lnTo>
                    <a:pt x="3248038" y="162269"/>
                  </a:lnTo>
                  <a:lnTo>
                    <a:pt x="3428485" y="74690"/>
                  </a:lnTo>
                  <a:lnTo>
                    <a:pt x="3608931" y="48931"/>
                  </a:lnTo>
                  <a:lnTo>
                    <a:pt x="3789378" y="0"/>
                  </a:lnTo>
                  <a:lnTo>
                    <a:pt x="3789378" y="1458418"/>
                  </a:lnTo>
                  <a:lnTo>
                    <a:pt x="3608931" y="1491414"/>
                  </a:lnTo>
                  <a:lnTo>
                    <a:pt x="3428485" y="1506869"/>
                  </a:lnTo>
                  <a:lnTo>
                    <a:pt x="3248038" y="1558386"/>
                  </a:lnTo>
                  <a:lnTo>
                    <a:pt x="3067591" y="1592731"/>
                  </a:lnTo>
                  <a:lnTo>
                    <a:pt x="2887145" y="1534345"/>
                  </a:lnTo>
                  <a:lnTo>
                    <a:pt x="2706698" y="1491414"/>
                  </a:lnTo>
                  <a:lnTo>
                    <a:pt x="2526252" y="1517173"/>
                  </a:lnTo>
                  <a:lnTo>
                    <a:pt x="2345805" y="1596166"/>
                  </a:lnTo>
                  <a:lnTo>
                    <a:pt x="2165359" y="1637380"/>
                  </a:lnTo>
                  <a:lnTo>
                    <a:pt x="1984912" y="1731828"/>
                  </a:lnTo>
                  <a:lnTo>
                    <a:pt x="1804465" y="1841731"/>
                  </a:lnTo>
                  <a:lnTo>
                    <a:pt x="1624019" y="1843449"/>
                  </a:lnTo>
                  <a:lnTo>
                    <a:pt x="1443572" y="1834862"/>
                  </a:lnTo>
                  <a:lnTo>
                    <a:pt x="1263126" y="1822842"/>
                  </a:lnTo>
                  <a:lnTo>
                    <a:pt x="1082679" y="1879511"/>
                  </a:lnTo>
                  <a:lnTo>
                    <a:pt x="902232" y="1941331"/>
                  </a:lnTo>
                  <a:lnTo>
                    <a:pt x="721786" y="2018607"/>
                  </a:lnTo>
                  <a:lnTo>
                    <a:pt x="541339" y="2095883"/>
                  </a:lnTo>
                  <a:lnTo>
                    <a:pt x="360893" y="2143966"/>
                  </a:lnTo>
                  <a:lnTo>
                    <a:pt x="180446" y="2195483"/>
                  </a:lnTo>
                  <a:lnTo>
                    <a:pt x="0" y="2104469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539033" y="1306827"/>
              <a:ext cx="3789378" cy="1290497"/>
            </a:xfrm>
            <a:custGeom>
              <a:avLst/>
              <a:gdLst/>
              <a:ahLst/>
              <a:cxnLst/>
              <a:rect l="0" t="0" r="0" b="0"/>
              <a:pathLst>
                <a:path w="3789378" h="1290497">
                  <a:moveTo>
                    <a:pt x="0" y="1199483"/>
                  </a:moveTo>
                  <a:lnTo>
                    <a:pt x="180446" y="1290497"/>
                  </a:lnTo>
                  <a:lnTo>
                    <a:pt x="360893" y="1142814"/>
                  </a:lnTo>
                  <a:lnTo>
                    <a:pt x="541339" y="1068973"/>
                  </a:lnTo>
                  <a:lnTo>
                    <a:pt x="721786" y="1012304"/>
                  </a:lnTo>
                  <a:lnTo>
                    <a:pt x="902232" y="898966"/>
                  </a:lnTo>
                  <a:lnTo>
                    <a:pt x="1082679" y="801083"/>
                  </a:lnTo>
                  <a:lnTo>
                    <a:pt x="1263126" y="641379"/>
                  </a:lnTo>
                  <a:lnTo>
                    <a:pt x="1443572" y="663704"/>
                  </a:lnTo>
                  <a:lnTo>
                    <a:pt x="1624019" y="679159"/>
                  </a:lnTo>
                  <a:lnTo>
                    <a:pt x="1804465" y="679159"/>
                  </a:lnTo>
                  <a:lnTo>
                    <a:pt x="1984912" y="524607"/>
                  </a:lnTo>
                  <a:lnTo>
                    <a:pt x="2165359" y="395814"/>
                  </a:lnTo>
                  <a:lnTo>
                    <a:pt x="2345805" y="340862"/>
                  </a:lnTo>
                  <a:lnTo>
                    <a:pt x="2526252" y="208635"/>
                  </a:lnTo>
                  <a:lnTo>
                    <a:pt x="2706698" y="200048"/>
                  </a:lnTo>
                  <a:lnTo>
                    <a:pt x="2887145" y="225807"/>
                  </a:lnTo>
                  <a:lnTo>
                    <a:pt x="3067591" y="273890"/>
                  </a:lnTo>
                  <a:lnTo>
                    <a:pt x="3248038" y="162269"/>
                  </a:lnTo>
                  <a:lnTo>
                    <a:pt x="3428485" y="74690"/>
                  </a:lnTo>
                  <a:lnTo>
                    <a:pt x="3608931" y="48931"/>
                  </a:lnTo>
                  <a:lnTo>
                    <a:pt x="3789378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3"/>
            <p:cNvSpPr/>
            <p:nvPr/>
          </p:nvSpPr>
          <p:spPr>
            <a:xfrm>
              <a:off x="539033" y="2765245"/>
              <a:ext cx="3789378" cy="2119445"/>
            </a:xfrm>
            <a:custGeom>
              <a:avLst/>
              <a:gdLst/>
              <a:ahLst/>
              <a:cxnLst/>
              <a:rect l="0" t="0" r="0" b="0"/>
              <a:pathLst>
                <a:path w="3789378" h="2119445">
                  <a:moveTo>
                    <a:pt x="0" y="646051"/>
                  </a:moveTo>
                  <a:lnTo>
                    <a:pt x="180446" y="737065"/>
                  </a:lnTo>
                  <a:lnTo>
                    <a:pt x="360893" y="685548"/>
                  </a:lnTo>
                  <a:lnTo>
                    <a:pt x="541339" y="637465"/>
                  </a:lnTo>
                  <a:lnTo>
                    <a:pt x="721786" y="560189"/>
                  </a:lnTo>
                  <a:lnTo>
                    <a:pt x="902232" y="482913"/>
                  </a:lnTo>
                  <a:lnTo>
                    <a:pt x="1082679" y="421093"/>
                  </a:lnTo>
                  <a:lnTo>
                    <a:pt x="1263126" y="364424"/>
                  </a:lnTo>
                  <a:lnTo>
                    <a:pt x="1443572" y="376444"/>
                  </a:lnTo>
                  <a:lnTo>
                    <a:pt x="1624019" y="385031"/>
                  </a:lnTo>
                  <a:lnTo>
                    <a:pt x="1804465" y="383313"/>
                  </a:lnTo>
                  <a:lnTo>
                    <a:pt x="1984912" y="273410"/>
                  </a:lnTo>
                  <a:lnTo>
                    <a:pt x="2165359" y="178962"/>
                  </a:lnTo>
                  <a:lnTo>
                    <a:pt x="2345805" y="137748"/>
                  </a:lnTo>
                  <a:lnTo>
                    <a:pt x="2526252" y="58755"/>
                  </a:lnTo>
                  <a:lnTo>
                    <a:pt x="2706698" y="32996"/>
                  </a:lnTo>
                  <a:lnTo>
                    <a:pt x="2887145" y="75927"/>
                  </a:lnTo>
                  <a:lnTo>
                    <a:pt x="3067591" y="134313"/>
                  </a:lnTo>
                  <a:lnTo>
                    <a:pt x="3248038" y="99968"/>
                  </a:lnTo>
                  <a:lnTo>
                    <a:pt x="3428485" y="48451"/>
                  </a:lnTo>
                  <a:lnTo>
                    <a:pt x="3608931" y="32996"/>
                  </a:lnTo>
                  <a:lnTo>
                    <a:pt x="3789378" y="0"/>
                  </a:lnTo>
                  <a:lnTo>
                    <a:pt x="3789378" y="2119445"/>
                  </a:lnTo>
                  <a:lnTo>
                    <a:pt x="3608931" y="2119445"/>
                  </a:lnTo>
                  <a:lnTo>
                    <a:pt x="3428485" y="2119445"/>
                  </a:lnTo>
                  <a:lnTo>
                    <a:pt x="3248038" y="2119445"/>
                  </a:lnTo>
                  <a:lnTo>
                    <a:pt x="3067591" y="2119445"/>
                  </a:lnTo>
                  <a:lnTo>
                    <a:pt x="2887145" y="2119445"/>
                  </a:lnTo>
                  <a:lnTo>
                    <a:pt x="2706698" y="2119445"/>
                  </a:lnTo>
                  <a:lnTo>
                    <a:pt x="2526252" y="2119445"/>
                  </a:lnTo>
                  <a:lnTo>
                    <a:pt x="2345805" y="2119445"/>
                  </a:lnTo>
                  <a:lnTo>
                    <a:pt x="2165359" y="2119445"/>
                  </a:lnTo>
                  <a:lnTo>
                    <a:pt x="1984912" y="2119445"/>
                  </a:lnTo>
                  <a:lnTo>
                    <a:pt x="1804465" y="2119445"/>
                  </a:lnTo>
                  <a:lnTo>
                    <a:pt x="1624019" y="2119445"/>
                  </a:lnTo>
                  <a:lnTo>
                    <a:pt x="1443572" y="2119445"/>
                  </a:lnTo>
                  <a:lnTo>
                    <a:pt x="1263126" y="2119445"/>
                  </a:lnTo>
                  <a:lnTo>
                    <a:pt x="1082679" y="2119445"/>
                  </a:lnTo>
                  <a:lnTo>
                    <a:pt x="902232" y="2119445"/>
                  </a:lnTo>
                  <a:lnTo>
                    <a:pt x="721786" y="2119445"/>
                  </a:lnTo>
                  <a:lnTo>
                    <a:pt x="541339" y="2119445"/>
                  </a:lnTo>
                  <a:lnTo>
                    <a:pt x="360893" y="2119445"/>
                  </a:lnTo>
                  <a:lnTo>
                    <a:pt x="180446" y="2119445"/>
                  </a:lnTo>
                  <a:lnTo>
                    <a:pt x="0" y="2119445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539033" y="2765245"/>
              <a:ext cx="3789378" cy="737065"/>
            </a:xfrm>
            <a:custGeom>
              <a:avLst/>
              <a:gdLst/>
              <a:ahLst/>
              <a:cxnLst/>
              <a:rect l="0" t="0" r="0" b="0"/>
              <a:pathLst>
                <a:path w="3789378" h="737065">
                  <a:moveTo>
                    <a:pt x="0" y="646051"/>
                  </a:moveTo>
                  <a:lnTo>
                    <a:pt x="180446" y="737065"/>
                  </a:lnTo>
                  <a:lnTo>
                    <a:pt x="360893" y="685548"/>
                  </a:lnTo>
                  <a:lnTo>
                    <a:pt x="541339" y="637465"/>
                  </a:lnTo>
                  <a:lnTo>
                    <a:pt x="721786" y="560189"/>
                  </a:lnTo>
                  <a:lnTo>
                    <a:pt x="902232" y="482913"/>
                  </a:lnTo>
                  <a:lnTo>
                    <a:pt x="1082679" y="421093"/>
                  </a:lnTo>
                  <a:lnTo>
                    <a:pt x="1263126" y="364424"/>
                  </a:lnTo>
                  <a:lnTo>
                    <a:pt x="1443572" y="376444"/>
                  </a:lnTo>
                  <a:lnTo>
                    <a:pt x="1624019" y="385031"/>
                  </a:lnTo>
                  <a:lnTo>
                    <a:pt x="1804465" y="383313"/>
                  </a:lnTo>
                  <a:lnTo>
                    <a:pt x="1984912" y="273410"/>
                  </a:lnTo>
                  <a:lnTo>
                    <a:pt x="2165359" y="178962"/>
                  </a:lnTo>
                  <a:lnTo>
                    <a:pt x="2345805" y="137748"/>
                  </a:lnTo>
                  <a:lnTo>
                    <a:pt x="2526252" y="58755"/>
                  </a:lnTo>
                  <a:lnTo>
                    <a:pt x="2706698" y="32996"/>
                  </a:lnTo>
                  <a:lnTo>
                    <a:pt x="2887145" y="75927"/>
                  </a:lnTo>
                  <a:lnTo>
                    <a:pt x="3067591" y="134313"/>
                  </a:lnTo>
                  <a:lnTo>
                    <a:pt x="3248038" y="99968"/>
                  </a:lnTo>
                  <a:lnTo>
                    <a:pt x="3428485" y="48451"/>
                  </a:lnTo>
                  <a:lnTo>
                    <a:pt x="3608931" y="32996"/>
                  </a:lnTo>
                  <a:lnTo>
                    <a:pt x="3789378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5"/>
            <p:cNvSpPr/>
            <p:nvPr/>
          </p:nvSpPr>
          <p:spPr>
            <a:xfrm>
              <a:off x="4328412" y="467835"/>
              <a:ext cx="1624019" cy="838992"/>
            </a:xfrm>
            <a:custGeom>
              <a:avLst/>
              <a:gdLst/>
              <a:ahLst/>
              <a:cxnLst/>
              <a:rect l="0" t="0" r="0" b="0"/>
              <a:pathLst>
                <a:path w="1624019" h="838992">
                  <a:moveTo>
                    <a:pt x="0" y="505151"/>
                  </a:moveTo>
                  <a:lnTo>
                    <a:pt x="180446" y="431783"/>
                  </a:lnTo>
                  <a:lnTo>
                    <a:pt x="360893" y="385129"/>
                  </a:lnTo>
                  <a:lnTo>
                    <a:pt x="541339" y="336879"/>
                  </a:lnTo>
                  <a:lnTo>
                    <a:pt x="721786" y="282004"/>
                  </a:lnTo>
                  <a:lnTo>
                    <a:pt x="902232" y="234062"/>
                  </a:lnTo>
                  <a:lnTo>
                    <a:pt x="1082679" y="179678"/>
                  </a:lnTo>
                  <a:lnTo>
                    <a:pt x="1263126" y="122243"/>
                  </a:lnTo>
                  <a:lnTo>
                    <a:pt x="1443572" y="60896"/>
                  </a:lnTo>
                  <a:lnTo>
                    <a:pt x="1624019" y="0"/>
                  </a:lnTo>
                  <a:lnTo>
                    <a:pt x="1624019" y="332254"/>
                  </a:lnTo>
                  <a:lnTo>
                    <a:pt x="1443572" y="394643"/>
                  </a:lnTo>
                  <a:lnTo>
                    <a:pt x="1263126" y="456450"/>
                  </a:lnTo>
                  <a:lnTo>
                    <a:pt x="1082679" y="514323"/>
                  </a:lnTo>
                  <a:lnTo>
                    <a:pt x="902232" y="569131"/>
                  </a:lnTo>
                  <a:lnTo>
                    <a:pt x="721786" y="617749"/>
                  </a:lnTo>
                  <a:lnTo>
                    <a:pt x="541339" y="672566"/>
                  </a:lnTo>
                  <a:lnTo>
                    <a:pt x="360893" y="721087"/>
                  </a:lnTo>
                  <a:lnTo>
                    <a:pt x="180446" y="767714"/>
                  </a:lnTo>
                  <a:lnTo>
                    <a:pt x="0" y="838992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4328412" y="467835"/>
              <a:ext cx="1624019" cy="505151"/>
            </a:xfrm>
            <a:custGeom>
              <a:avLst/>
              <a:gdLst/>
              <a:ahLst/>
              <a:cxnLst/>
              <a:rect l="0" t="0" r="0" b="0"/>
              <a:pathLst>
                <a:path w="1624019" h="505151">
                  <a:moveTo>
                    <a:pt x="0" y="505151"/>
                  </a:moveTo>
                  <a:lnTo>
                    <a:pt x="180446" y="431783"/>
                  </a:lnTo>
                  <a:lnTo>
                    <a:pt x="360893" y="385129"/>
                  </a:lnTo>
                  <a:lnTo>
                    <a:pt x="541339" y="336879"/>
                  </a:lnTo>
                  <a:lnTo>
                    <a:pt x="721786" y="282004"/>
                  </a:lnTo>
                  <a:lnTo>
                    <a:pt x="902232" y="234062"/>
                  </a:lnTo>
                  <a:lnTo>
                    <a:pt x="1082679" y="179678"/>
                  </a:lnTo>
                  <a:lnTo>
                    <a:pt x="1263126" y="122243"/>
                  </a:lnTo>
                  <a:lnTo>
                    <a:pt x="1443572" y="60896"/>
                  </a:lnTo>
                  <a:lnTo>
                    <a:pt x="1624019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7"/>
            <p:cNvSpPr/>
            <p:nvPr/>
          </p:nvSpPr>
          <p:spPr>
            <a:xfrm>
              <a:off x="4328412" y="800090"/>
              <a:ext cx="1624019" cy="1965155"/>
            </a:xfrm>
            <a:custGeom>
              <a:avLst/>
              <a:gdLst/>
              <a:ahLst/>
              <a:cxnLst/>
              <a:rect l="0" t="0" r="0" b="0"/>
              <a:pathLst>
                <a:path w="1624019" h="1965155">
                  <a:moveTo>
                    <a:pt x="0" y="506737"/>
                  </a:moveTo>
                  <a:lnTo>
                    <a:pt x="180446" y="435460"/>
                  </a:lnTo>
                  <a:lnTo>
                    <a:pt x="360893" y="388832"/>
                  </a:lnTo>
                  <a:lnTo>
                    <a:pt x="541339" y="340311"/>
                  </a:lnTo>
                  <a:lnTo>
                    <a:pt x="721786" y="285495"/>
                  </a:lnTo>
                  <a:lnTo>
                    <a:pt x="902232" y="236876"/>
                  </a:lnTo>
                  <a:lnTo>
                    <a:pt x="1082679" y="182069"/>
                  </a:lnTo>
                  <a:lnTo>
                    <a:pt x="1263126" y="124196"/>
                  </a:lnTo>
                  <a:lnTo>
                    <a:pt x="1443572" y="62388"/>
                  </a:lnTo>
                  <a:lnTo>
                    <a:pt x="1624019" y="0"/>
                  </a:lnTo>
                  <a:lnTo>
                    <a:pt x="1624019" y="1654214"/>
                  </a:lnTo>
                  <a:lnTo>
                    <a:pt x="1443572" y="1694858"/>
                  </a:lnTo>
                  <a:lnTo>
                    <a:pt x="1263126" y="1733995"/>
                  </a:lnTo>
                  <a:lnTo>
                    <a:pt x="1082679" y="1770012"/>
                  </a:lnTo>
                  <a:lnTo>
                    <a:pt x="902232" y="1804510"/>
                  </a:lnTo>
                  <a:lnTo>
                    <a:pt x="721786" y="1834445"/>
                  </a:lnTo>
                  <a:lnTo>
                    <a:pt x="541339" y="1868465"/>
                  </a:lnTo>
                  <a:lnTo>
                    <a:pt x="360893" y="1898641"/>
                  </a:lnTo>
                  <a:lnTo>
                    <a:pt x="180446" y="1924885"/>
                  </a:lnTo>
                  <a:lnTo>
                    <a:pt x="0" y="1965155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4328412" y="800090"/>
              <a:ext cx="1624019" cy="506737"/>
            </a:xfrm>
            <a:custGeom>
              <a:avLst/>
              <a:gdLst/>
              <a:ahLst/>
              <a:cxnLst/>
              <a:rect l="0" t="0" r="0" b="0"/>
              <a:pathLst>
                <a:path w="1624019" h="506737">
                  <a:moveTo>
                    <a:pt x="0" y="506737"/>
                  </a:moveTo>
                  <a:lnTo>
                    <a:pt x="180446" y="435460"/>
                  </a:lnTo>
                  <a:lnTo>
                    <a:pt x="360893" y="388832"/>
                  </a:lnTo>
                  <a:lnTo>
                    <a:pt x="541339" y="340311"/>
                  </a:lnTo>
                  <a:lnTo>
                    <a:pt x="721786" y="285495"/>
                  </a:lnTo>
                  <a:lnTo>
                    <a:pt x="902232" y="236876"/>
                  </a:lnTo>
                  <a:lnTo>
                    <a:pt x="1082679" y="182069"/>
                  </a:lnTo>
                  <a:lnTo>
                    <a:pt x="1263126" y="124196"/>
                  </a:lnTo>
                  <a:lnTo>
                    <a:pt x="1443572" y="62388"/>
                  </a:lnTo>
                  <a:lnTo>
                    <a:pt x="1624019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4328412" y="2454304"/>
              <a:ext cx="1624019" cy="2430386"/>
            </a:xfrm>
            <a:custGeom>
              <a:avLst/>
              <a:gdLst/>
              <a:ahLst/>
              <a:cxnLst/>
              <a:rect l="0" t="0" r="0" b="0"/>
              <a:pathLst>
                <a:path w="1624019" h="2430386">
                  <a:moveTo>
                    <a:pt x="0" y="310941"/>
                  </a:moveTo>
                  <a:lnTo>
                    <a:pt x="180446" y="270671"/>
                  </a:lnTo>
                  <a:lnTo>
                    <a:pt x="360893" y="244427"/>
                  </a:lnTo>
                  <a:lnTo>
                    <a:pt x="541339" y="214251"/>
                  </a:lnTo>
                  <a:lnTo>
                    <a:pt x="721786" y="180230"/>
                  </a:lnTo>
                  <a:lnTo>
                    <a:pt x="902232" y="150295"/>
                  </a:lnTo>
                  <a:lnTo>
                    <a:pt x="1082679" y="115798"/>
                  </a:lnTo>
                  <a:lnTo>
                    <a:pt x="1263126" y="79780"/>
                  </a:lnTo>
                  <a:lnTo>
                    <a:pt x="1443572" y="40643"/>
                  </a:lnTo>
                  <a:lnTo>
                    <a:pt x="1624019" y="0"/>
                  </a:lnTo>
                  <a:lnTo>
                    <a:pt x="1624019" y="2430386"/>
                  </a:lnTo>
                  <a:lnTo>
                    <a:pt x="1443572" y="2430386"/>
                  </a:lnTo>
                  <a:lnTo>
                    <a:pt x="1263126" y="2430386"/>
                  </a:lnTo>
                  <a:lnTo>
                    <a:pt x="1082679" y="2430386"/>
                  </a:lnTo>
                  <a:lnTo>
                    <a:pt x="902232" y="2430386"/>
                  </a:lnTo>
                  <a:lnTo>
                    <a:pt x="721786" y="2430386"/>
                  </a:lnTo>
                  <a:lnTo>
                    <a:pt x="541339" y="2430386"/>
                  </a:lnTo>
                  <a:lnTo>
                    <a:pt x="360893" y="2430386"/>
                  </a:lnTo>
                  <a:lnTo>
                    <a:pt x="180446" y="2430386"/>
                  </a:lnTo>
                  <a:lnTo>
                    <a:pt x="0" y="2430386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4328412" y="2454304"/>
              <a:ext cx="1624019" cy="310941"/>
            </a:xfrm>
            <a:custGeom>
              <a:avLst/>
              <a:gdLst/>
              <a:ahLst/>
              <a:cxnLst/>
              <a:rect l="0" t="0" r="0" b="0"/>
              <a:pathLst>
                <a:path w="1624019" h="310941">
                  <a:moveTo>
                    <a:pt x="0" y="310941"/>
                  </a:moveTo>
                  <a:lnTo>
                    <a:pt x="180446" y="270671"/>
                  </a:lnTo>
                  <a:lnTo>
                    <a:pt x="360893" y="244427"/>
                  </a:lnTo>
                  <a:lnTo>
                    <a:pt x="541339" y="214251"/>
                  </a:lnTo>
                  <a:lnTo>
                    <a:pt x="721786" y="180230"/>
                  </a:lnTo>
                  <a:lnTo>
                    <a:pt x="902232" y="150295"/>
                  </a:lnTo>
                  <a:lnTo>
                    <a:pt x="1082679" y="115798"/>
                  </a:lnTo>
                  <a:lnTo>
                    <a:pt x="1263126" y="79780"/>
                  </a:lnTo>
                  <a:lnTo>
                    <a:pt x="1443572" y="40643"/>
                  </a:lnTo>
                  <a:lnTo>
                    <a:pt x="1624019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1"/>
            <p:cNvSpPr/>
            <p:nvPr/>
          </p:nvSpPr>
          <p:spPr>
            <a:xfrm>
              <a:off x="493882" y="3366145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/>
            <p:cNvSpPr/>
            <p:nvPr/>
          </p:nvSpPr>
          <p:spPr>
            <a:xfrm>
              <a:off x="4283260" y="2720093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/>
            <p:cNvSpPr/>
            <p:nvPr/>
          </p:nvSpPr>
          <p:spPr>
            <a:xfrm>
              <a:off x="5907279" y="2409152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/>
            <p:cNvSpPr/>
            <p:nvPr/>
          </p:nvSpPr>
          <p:spPr>
            <a:xfrm>
              <a:off x="493882" y="2461159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4283260" y="1261675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/>
            <p:cNvSpPr/>
            <p:nvPr/>
          </p:nvSpPr>
          <p:spPr>
            <a:xfrm>
              <a:off x="5907279" y="754938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/>
            <p:cNvSpPr/>
            <p:nvPr/>
          </p:nvSpPr>
          <p:spPr>
            <a:xfrm>
              <a:off x="493882" y="2219028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/>
            <p:cNvSpPr/>
            <p:nvPr/>
          </p:nvSpPr>
          <p:spPr>
            <a:xfrm>
              <a:off x="4283260" y="927834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/>
            <p:cNvSpPr/>
            <p:nvPr/>
          </p:nvSpPr>
          <p:spPr>
            <a:xfrm>
              <a:off x="5907279" y="422683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0"/>
            <p:cNvSpPr/>
            <p:nvPr/>
          </p:nvSpPr>
          <p:spPr>
            <a:xfrm>
              <a:off x="358587" y="1906040"/>
              <a:ext cx="531325" cy="201105"/>
            </a:xfrm>
            <a:custGeom>
              <a:avLst/>
              <a:gdLst/>
              <a:ahLst/>
              <a:cxnLst/>
              <a:rect l="0" t="0" r="0" b="0"/>
              <a:pathLst>
                <a:path w="531325" h="201105">
                  <a:moveTo>
                    <a:pt x="1357" y="201105"/>
                  </a:moveTo>
                  <a:lnTo>
                    <a:pt x="503893" y="201105"/>
                  </a:lnTo>
                  <a:lnTo>
                    <a:pt x="502788" y="201083"/>
                  </a:lnTo>
                  <a:lnTo>
                    <a:pt x="507199" y="200905"/>
                  </a:lnTo>
                  <a:lnTo>
                    <a:pt x="511525" y="200022"/>
                  </a:lnTo>
                  <a:lnTo>
                    <a:pt x="515653" y="198456"/>
                  </a:lnTo>
                  <a:lnTo>
                    <a:pt x="519476" y="196249"/>
                  </a:lnTo>
                  <a:lnTo>
                    <a:pt x="522896" y="193457"/>
                  </a:lnTo>
                  <a:lnTo>
                    <a:pt x="525823" y="190153"/>
                  </a:lnTo>
                  <a:lnTo>
                    <a:pt x="528183" y="186421"/>
                  </a:lnTo>
                  <a:lnTo>
                    <a:pt x="529913" y="182360"/>
                  </a:lnTo>
                  <a:lnTo>
                    <a:pt x="530969" y="178073"/>
                  </a:lnTo>
                  <a:lnTo>
                    <a:pt x="531325" y="173673"/>
                  </a:lnTo>
                  <a:lnTo>
                    <a:pt x="531325" y="27432"/>
                  </a:lnTo>
                  <a:lnTo>
                    <a:pt x="530969" y="23031"/>
                  </a:lnTo>
                  <a:lnTo>
                    <a:pt x="529913" y="18745"/>
                  </a:lnTo>
                  <a:lnTo>
                    <a:pt x="528183" y="14683"/>
                  </a:lnTo>
                  <a:lnTo>
                    <a:pt x="525823" y="10952"/>
                  </a:lnTo>
                  <a:lnTo>
                    <a:pt x="522896" y="7647"/>
                  </a:lnTo>
                  <a:lnTo>
                    <a:pt x="519476" y="4855"/>
                  </a:lnTo>
                  <a:lnTo>
                    <a:pt x="515653" y="2648"/>
                  </a:lnTo>
                  <a:lnTo>
                    <a:pt x="511525" y="1083"/>
                  </a:lnTo>
                  <a:lnTo>
                    <a:pt x="507199" y="200"/>
                  </a:lnTo>
                  <a:lnTo>
                    <a:pt x="503893" y="0"/>
                  </a:lnTo>
                  <a:lnTo>
                    <a:pt x="1357" y="0"/>
                  </a:lnTo>
                  <a:lnTo>
                    <a:pt x="4663" y="200"/>
                  </a:lnTo>
                  <a:lnTo>
                    <a:pt x="252" y="22"/>
                  </a:lnTo>
                  <a:lnTo>
                    <a:pt x="0" y="52"/>
                  </a:lnTo>
                  <a:lnTo>
                    <a:pt x="0" y="201052"/>
                  </a:lnTo>
                  <a:lnTo>
                    <a:pt x="252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1"/>
            <p:cNvSpPr/>
            <p:nvPr/>
          </p:nvSpPr>
          <p:spPr>
            <a:xfrm>
              <a:off x="350800" y="1920087"/>
              <a:ext cx="520824" cy="168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4121890" y="614847"/>
              <a:ext cx="557400" cy="201105"/>
            </a:xfrm>
            <a:custGeom>
              <a:avLst/>
              <a:gdLst/>
              <a:ahLst/>
              <a:cxnLst/>
              <a:rect l="0" t="0" r="0" b="0"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4140178" y="629117"/>
              <a:ext cx="520824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5745910" y="109696"/>
              <a:ext cx="557400" cy="201105"/>
            </a:xfrm>
            <a:custGeom>
              <a:avLst/>
              <a:gdLst/>
              <a:ahLst/>
              <a:cxnLst/>
              <a:rect l="0" t="0" r="0" b="0"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5"/>
            <p:cNvSpPr/>
            <p:nvPr/>
          </p:nvSpPr>
          <p:spPr>
            <a:xfrm>
              <a:off x="5764198" y="123742"/>
              <a:ext cx="520824" cy="168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6132878" y="2405269"/>
              <a:ext cx="1734993" cy="201105"/>
            </a:xfrm>
            <a:custGeom>
              <a:avLst/>
              <a:gdLst/>
              <a:ahLst/>
              <a:cxnLst/>
              <a:rect l="0" t="0" r="0" b="0"/>
              <a:pathLst>
                <a:path w="1734993" h="201105">
                  <a:moveTo>
                    <a:pt x="27432" y="201105"/>
                  </a:moveTo>
                  <a:lnTo>
                    <a:pt x="1734993" y="201105"/>
                  </a:lnTo>
                  <a:lnTo>
                    <a:pt x="173499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7"/>
            <p:cNvSpPr/>
            <p:nvPr/>
          </p:nvSpPr>
          <p:spPr>
            <a:xfrm>
              <a:off x="6151166" y="2418310"/>
              <a:ext cx="1943658" cy="169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  <a:r>
                <a:rPr lang="en-AU" sz="1800" b="1" dirty="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            </a:t>
              </a:r>
              <a:endParaRPr sz="1800" b="1" dirty="0">
                <a:solidFill>
                  <a:srgbClr val="A02226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40" name="pg38"/>
            <p:cNvSpPr/>
            <p:nvPr/>
          </p:nvSpPr>
          <p:spPr>
            <a:xfrm>
              <a:off x="6132878" y="751054"/>
              <a:ext cx="1357611" cy="201105"/>
            </a:xfrm>
            <a:custGeom>
              <a:avLst/>
              <a:gdLst/>
              <a:ahLst/>
              <a:cxnLst/>
              <a:rect l="0" t="0" r="0" b="0"/>
              <a:pathLst>
                <a:path w="1357611" h="201105">
                  <a:moveTo>
                    <a:pt x="27432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tx39"/>
            <p:cNvSpPr/>
            <p:nvPr/>
          </p:nvSpPr>
          <p:spPr>
            <a:xfrm>
              <a:off x="6151166" y="718554"/>
              <a:ext cx="1321035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  <a:r>
                <a:rPr lang="en-AU" sz="1800" b="1" dirty="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 </a:t>
              </a:r>
              <a:r>
                <a:rPr lang="en-AU" b="1" dirty="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           </a:t>
              </a:r>
              <a:endParaRPr sz="1800" b="1" dirty="0">
                <a:solidFill>
                  <a:srgbClr val="F68B33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42" name="pg40"/>
            <p:cNvSpPr/>
            <p:nvPr/>
          </p:nvSpPr>
          <p:spPr>
            <a:xfrm>
              <a:off x="6132878" y="418799"/>
              <a:ext cx="722710" cy="201105"/>
            </a:xfrm>
            <a:custGeom>
              <a:avLst/>
              <a:gdLst/>
              <a:ahLst/>
              <a:cxnLst/>
              <a:rect l="0" t="0" r="0" b="0"/>
              <a:pathLst>
                <a:path w="722710" h="201105">
                  <a:moveTo>
                    <a:pt x="27432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2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1"/>
            <p:cNvSpPr/>
            <p:nvPr/>
          </p:nvSpPr>
          <p:spPr>
            <a:xfrm>
              <a:off x="6151166" y="432957"/>
              <a:ext cx="686134" cy="168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4802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3085240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828" y="1367440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358587" y="4884690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539033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2343499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8"/>
            <p:cNvSpPr/>
            <p:nvPr/>
          </p:nvSpPr>
          <p:spPr>
            <a:xfrm>
              <a:off x="4147965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9"/>
            <p:cNvSpPr/>
            <p:nvPr/>
          </p:nvSpPr>
          <p:spPr>
            <a:xfrm>
              <a:off x="5952431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0"/>
            <p:cNvSpPr/>
            <p:nvPr/>
          </p:nvSpPr>
          <p:spPr>
            <a:xfrm>
              <a:off x="284761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2089226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3893692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5698158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Emissions from the heavy vehicle sector are set to rise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Emissions from the heavy vehicle sector are set to rise</dc:title>
  <dc:creator/>
  <cp:keywords/>
  <cp:lastModifiedBy>Lachie Fox</cp:lastModifiedBy>
  <cp:revision>1</cp:revision>
  <dcterms:created xsi:type="dcterms:W3CDTF">2022-02-03T01:54:53Z</dcterms:created>
  <dcterms:modified xsi:type="dcterms:W3CDTF">2022-02-03T01:55:55Z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