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fleet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register,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manufacture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Vehicle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Trucks/Analysis/truck-modelling/R/charts/17-age-distribution-of-fleet.R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atlas/lots-of-old-trucks/lots-of-old-trucks_normal/lots-of-old-trucks_normal_normal.pptx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Almost a quarter of the heavy vehicle fleet is over 20 years old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Number of heavy vehicles on register, by year of manufacture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739996" y="91439"/>
              <a:ext cx="7127875" cy="45217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739996" y="4613218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739996" y="3722227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739996" y="2831236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739996" y="1940245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739996" y="1049255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739996" y="158264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  <a:lnTo>
                    <a:pt x="712787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063990" y="4605377"/>
              <a:ext cx="95761" cy="784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70393" y="4606446"/>
              <a:ext cx="95761" cy="677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276795" y="4600388"/>
              <a:ext cx="95761" cy="1283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383197" y="4595042"/>
              <a:ext cx="95761" cy="1817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489599" y="4588092"/>
              <a:ext cx="95761" cy="2512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596001" y="4586043"/>
              <a:ext cx="95761" cy="271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702403" y="4580964"/>
              <a:ext cx="95761" cy="3225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1808805" y="4578647"/>
              <a:ext cx="95761" cy="3457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915207" y="4566441"/>
              <a:ext cx="95761" cy="4677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021609" y="4568579"/>
              <a:ext cx="95761" cy="4463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128011" y="4546839"/>
              <a:ext cx="95761" cy="663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234413" y="4562075"/>
              <a:ext cx="95761" cy="5114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2340815" y="4555036"/>
              <a:ext cx="95761" cy="5818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2447217" y="4537395"/>
              <a:ext cx="95761" cy="758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2553620" y="4512269"/>
              <a:ext cx="95761" cy="10094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2660022" y="4487499"/>
              <a:ext cx="95761" cy="12571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2766424" y="4440277"/>
              <a:ext cx="95761" cy="17294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2872826" y="4450968"/>
              <a:ext cx="95761" cy="16224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2979228" y="4434307"/>
              <a:ext cx="95761" cy="17891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3085630" y="4405261"/>
              <a:ext cx="95761" cy="20795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3192032" y="4362404"/>
              <a:ext cx="95761" cy="25081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298434" y="4335407"/>
              <a:ext cx="95761" cy="27781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404836" y="4348415"/>
              <a:ext cx="95761" cy="26480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3511238" y="4382095"/>
              <a:ext cx="95761" cy="2311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3617640" y="4219311"/>
              <a:ext cx="95761" cy="39390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3724042" y="4004493"/>
              <a:ext cx="95761" cy="6087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3830445" y="4142418"/>
              <a:ext cx="95761" cy="4707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3936847" y="4173068"/>
              <a:ext cx="95761" cy="44014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4043249" y="3940609"/>
              <a:ext cx="95761" cy="6726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4149651" y="3885457"/>
              <a:ext cx="95761" cy="72776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4256053" y="3932501"/>
              <a:ext cx="95761" cy="68071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4362455" y="4136092"/>
              <a:ext cx="95761" cy="47712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4468857" y="4007255"/>
              <a:ext cx="95761" cy="60596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4575259" y="3968942"/>
              <a:ext cx="95761" cy="6442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4681661" y="3734523"/>
              <a:ext cx="95761" cy="87869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4788063" y="3768648"/>
              <a:ext cx="95761" cy="84457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4894465" y="3802416"/>
              <a:ext cx="95761" cy="81080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5000867" y="3670371"/>
              <a:ext cx="95761" cy="94284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5107270" y="3413588"/>
              <a:ext cx="95761" cy="119963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5213672" y="3369038"/>
              <a:ext cx="95761" cy="12441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5320074" y="3330904"/>
              <a:ext cx="95761" cy="128231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5426476" y="3329478"/>
              <a:ext cx="95761" cy="128373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5532878" y="2804417"/>
              <a:ext cx="95761" cy="180880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5639280" y="2899664"/>
              <a:ext cx="95761" cy="171355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5745682" y="2353576"/>
              <a:ext cx="95761" cy="225964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5852084" y="2109534"/>
              <a:ext cx="95761" cy="250368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5958486" y="2041462"/>
              <a:ext cx="95761" cy="257175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6064888" y="1131671"/>
              <a:ext cx="95761" cy="348154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6171290" y="1824595"/>
              <a:ext cx="95761" cy="278862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6277692" y="2309828"/>
              <a:ext cx="95761" cy="230338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6384094" y="1586789"/>
              <a:ext cx="95761" cy="302642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6490497" y="2455060"/>
              <a:ext cx="95761" cy="215815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6596899" y="1787530"/>
              <a:ext cx="95761" cy="282568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6703301" y="1928573"/>
              <a:ext cx="95761" cy="268464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6809703" y="1812745"/>
              <a:ext cx="95761" cy="280047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6916105" y="1760354"/>
              <a:ext cx="95761" cy="285286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7022507" y="1658158"/>
              <a:ext cx="95761" cy="295506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7128909" y="1112693"/>
              <a:ext cx="95761" cy="350052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7235311" y="526689"/>
              <a:ext cx="95761" cy="408652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7341713" y="1112782"/>
              <a:ext cx="95761" cy="350043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7448115" y="1876005"/>
              <a:ext cx="95761" cy="273721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g7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7" name="pg7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9" name="pg7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1" name="pg7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3" name="pg8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5" name="pg8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7" name="pg8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9" name="pg8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8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1" name="pg8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3" name="pg9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5" name="pg9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7" name="pg9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9" name="pg9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1" name="pg9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3" name="pg10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5" name="pg10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9" name="pg10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0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1" name="pg10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3" name="pg11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tx11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5" name="pg11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7" name="pg11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9" name="pg11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tx11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1" name="pg11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3" name="pg12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5" name="pg12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7" name="pg12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9" name="pg12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2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1" name="pg12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3" name="pg13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5" name="pg13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7" name="pg13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9" name="pg13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3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1" name="pg13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3" name="pg14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5" name="pg14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7" name="pg14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9" name="pg14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1" name="pg14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3" name="pg15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5" name="pg15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7" name="pg15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9" name="pg15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1" name="pg15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3" name="pg16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5" name="pg16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tx16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7" name="pg16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9" name="pg16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x16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1" name="pg16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tx17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3" name="pg17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5" name="pg17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7" name="pg17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9" name="pg17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tx17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1" name="pg17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tx18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3" name="pg18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5" name="pg18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x18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7" name="pg185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6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9" name="pg187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tx188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1" name="pg189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0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3" name="pg191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2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5" name="pg193"/>
            <p:cNvSpPr/>
            <p:nvPr/>
          </p:nvSpPr>
          <p:spPr>
            <a:xfrm>
              <a:off x="1643882" y="1661495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4"/>
            <p:cNvSpPr/>
            <p:nvPr/>
          </p:nvSpPr>
          <p:spPr>
            <a:xfrm>
              <a:off x="1662170" y="162955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7" name="pg19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199" name="pg19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19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1" name="pg19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3" name="pg20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tx20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5" name="pg20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tx20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7" name="pg20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tx20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9" name="pg20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tx20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1" name="pg20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tx21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3" name="pg21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tx21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5" name="pg21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7" name="pg21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9" name="pg21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tx21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1" name="pg21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tx22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3" name="pg22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tx22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5" name="pg22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tx22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7" name="pg22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tx22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9" name="pg22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tx22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1" name="pg22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tx23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3" name="pg23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tx23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5" name="pg23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tx23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7" name="pg23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9" name="pg23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3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1" name="pg23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3" name="pg24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5" name="pg24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7" name="pg24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9" name="pg24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4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1" name="pg24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3" name="pg25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5" name="pg25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7" name="pg25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tx25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9" name="pg25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tx25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1" name="pg25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3" name="pg26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tx26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5" name="pg26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tx26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7" name="pg26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tx26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9" name="pg26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tx26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1" name="pg26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tx27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3" name="pg27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tx27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5" name="pg27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tx27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7" name="pg27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tx27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9" name="pg27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tx27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1" name="pg27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tx28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3" name="pg28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tx28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5" name="pg28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tx28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7" name="pg28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tx28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9" name="pg28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tx28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1" name="pg28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tx29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3" name="pg29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tx29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5" name="pg29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tx29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7" name="pg29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tx29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9" name="pg29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tx29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1" name="pg29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3" name="pg30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5" name="pg30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7" name="pg30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9" name="pg307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tx308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1" name="pg309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tx310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3" name="pg311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tx312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5" name="pg313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tx314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7" name="pg315"/>
            <p:cNvSpPr/>
            <p:nvPr/>
          </p:nvSpPr>
          <p:spPr>
            <a:xfrm>
              <a:off x="1643882" y="1305098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2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tx316"/>
            <p:cNvSpPr/>
            <p:nvPr/>
          </p:nvSpPr>
          <p:spPr>
            <a:xfrm>
              <a:off x="1662170" y="1272599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9" name="pg31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tx31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1" name="pg31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tx32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3" name="pg32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tx32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5" name="pg32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7" name="pg32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9" name="pg32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1" name="pg32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3" name="pg33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5" name="pg33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tx33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7" name="pg33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9" name="pg33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3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1" name="pg33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tx34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3" name="pg34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tx34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5" name="pg34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tx34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7" name="pg34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tx34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9" name="pg34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tx34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1" name="pg34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tx35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3" name="pg35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tx35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5" name="pg35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tx35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7" name="pg35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tx35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9" name="pg35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tx35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1" name="pg35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tx36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3" name="pg36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tx36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5" name="pg36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tx36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7" name="pg36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tx36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9" name="pg36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tx36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1" name="pg36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tx37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3" name="pg37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tx37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5" name="pg37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tx37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7" name="pg37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tx37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9" name="pg37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tx37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1" name="pg37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tx38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3" name="pg38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tx38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5" name="pg38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7" name="pg38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9" name="pg38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tx38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1" name="pg38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tx39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3" name="pg39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tx39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5" name="pg39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tx39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7" name="pg39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tx39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9" name="pg39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tx39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1" name="pg39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tx40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3" name="pg40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tx40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5" name="pg40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tx40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7" name="pg40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tx40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9" name="pg40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tx40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1" name="pg40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tx41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3" name="pg41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tx41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5" name="pg41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tx41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7" name="pg41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tx41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9" name="pg41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tx41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1" name="pg41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tx42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3" name="pg42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tx42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5" name="pg42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tx42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7" name="pg42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tx42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9" name="pg42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tx42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1" name="pg429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tx430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3" name="pg431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tx432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5" name="pg433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tx434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7" name="pg435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tx436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9" name="pg437"/>
            <p:cNvSpPr/>
            <p:nvPr/>
          </p:nvSpPr>
          <p:spPr>
            <a:xfrm>
              <a:off x="6344523" y="1215999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tx438"/>
            <p:cNvSpPr/>
            <p:nvPr/>
          </p:nvSpPr>
          <p:spPr>
            <a:xfrm>
              <a:off x="6362811" y="1231943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41" name="pg43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tx44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3" name="pg44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tx44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5" name="pg44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tx44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7" name="pg44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tx44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9" name="pg44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tx44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1" name="pg44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tx45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3" name="pg45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tx45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5" name="pg45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tx45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7" name="pg45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tx45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9" name="pg45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tx45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1" name="pg45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tx46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3" name="pg46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tx46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5" name="pg46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tx46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7" name="pg46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tx46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9" name="pg46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tx46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1" name="pg46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tx47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3" name="pg47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tx47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5" name="pg47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tx47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7" name="pg47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tx47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9" name="pg47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tx47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1" name="pg47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tx48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3" name="pg48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tx48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5" name="pg48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tx48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7" name="pg48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tx48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9" name="pg48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tx48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1" name="pg48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tx49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3" name="pg49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tx49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5" name="pg49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tx49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7" name="pg49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9" name="pg49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49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1" name="pg49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3" name="pg50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tx50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5" name="pg50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7" name="pg50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9" name="pg50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tx50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1" name="pg50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3" name="pg51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5" name="pg51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7" name="pg51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9" name="pg51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tx51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1" name="pg51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3" name="pg52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5" name="pg52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7" name="pg52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9" name="pg52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2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1" name="pg52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3" name="pg53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5" name="pg53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7" name="pg53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9" name="pg53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3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1" name="pg53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3" name="pg54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5" name="pg54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7" name="pg54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9" name="pg54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4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1" name="pg54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tx55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3" name="pg551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tx552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5" name="pg553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tx554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7" name="pg555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tx556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9" name="pg557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tx558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1" name="pg559"/>
            <p:cNvSpPr/>
            <p:nvPr/>
          </p:nvSpPr>
          <p:spPr>
            <a:xfrm>
              <a:off x="3046059" y="3888972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2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tx560"/>
            <p:cNvSpPr/>
            <p:nvPr/>
          </p:nvSpPr>
          <p:spPr>
            <a:xfrm>
              <a:off x="3064347" y="3904915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3" name="tx561"/>
            <p:cNvSpPr/>
            <p:nvPr/>
          </p:nvSpPr>
          <p:spPr>
            <a:xfrm>
              <a:off x="510374" y="453100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64" name="tx562"/>
            <p:cNvSpPr/>
            <p:nvPr/>
          </p:nvSpPr>
          <p:spPr>
            <a:xfrm>
              <a:off x="1828" y="3640018"/>
              <a:ext cx="63568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10000</a:t>
              </a:r>
            </a:p>
          </p:txBody>
        </p:sp>
        <p:sp>
          <p:nvSpPr>
            <p:cNvPr id="565" name="tx563"/>
            <p:cNvSpPr/>
            <p:nvPr/>
          </p:nvSpPr>
          <p:spPr>
            <a:xfrm>
              <a:off x="1828" y="2748469"/>
              <a:ext cx="63568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20000</a:t>
              </a:r>
            </a:p>
          </p:txBody>
        </p:sp>
        <p:sp>
          <p:nvSpPr>
            <p:cNvPr id="566" name="tx564"/>
            <p:cNvSpPr/>
            <p:nvPr/>
          </p:nvSpPr>
          <p:spPr>
            <a:xfrm>
              <a:off x="1828" y="1857813"/>
              <a:ext cx="63568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30000</a:t>
              </a:r>
            </a:p>
          </p:txBody>
        </p:sp>
        <p:sp>
          <p:nvSpPr>
            <p:cNvPr id="567" name="tx565"/>
            <p:cNvSpPr/>
            <p:nvPr/>
          </p:nvSpPr>
          <p:spPr>
            <a:xfrm>
              <a:off x="1828" y="966599"/>
              <a:ext cx="635682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40000</a:t>
              </a:r>
            </a:p>
          </p:txBody>
        </p:sp>
        <p:sp>
          <p:nvSpPr>
            <p:cNvPr id="568" name="tx566"/>
            <p:cNvSpPr/>
            <p:nvPr/>
          </p:nvSpPr>
          <p:spPr>
            <a:xfrm>
              <a:off x="1828" y="76055"/>
              <a:ext cx="63568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50000</a:t>
              </a:r>
            </a:p>
          </p:txBody>
        </p:sp>
        <p:sp>
          <p:nvSpPr>
            <p:cNvPr id="569" name="pl567"/>
            <p:cNvSpPr/>
            <p:nvPr/>
          </p:nvSpPr>
          <p:spPr>
            <a:xfrm>
              <a:off x="739996" y="4613218"/>
              <a:ext cx="7127875" cy="0"/>
            </a:xfrm>
            <a:custGeom>
              <a:avLst/>
              <a:pathLst>
                <a:path w="7127875" h="0">
                  <a:moveTo>
                    <a:pt x="0" y="0"/>
                  </a:moveTo>
                  <a:lnTo>
                    <a:pt x="712787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1111871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3239913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5367955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7495996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72"/>
            <p:cNvSpPr/>
            <p:nvPr/>
          </p:nvSpPr>
          <p:spPr>
            <a:xfrm>
              <a:off x="857599" y="4714699"/>
              <a:ext cx="508545" cy="164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1960</a:t>
              </a:r>
            </a:p>
          </p:txBody>
        </p:sp>
        <p:sp>
          <p:nvSpPr>
            <p:cNvPr id="575" name="tx573"/>
            <p:cNvSpPr/>
            <p:nvPr/>
          </p:nvSpPr>
          <p:spPr>
            <a:xfrm>
              <a:off x="2985640" y="4714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76" name="tx574"/>
            <p:cNvSpPr/>
            <p:nvPr/>
          </p:nvSpPr>
          <p:spPr>
            <a:xfrm>
              <a:off x="5113682" y="4714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77" name="tx575"/>
            <p:cNvSpPr/>
            <p:nvPr/>
          </p:nvSpPr>
          <p:spPr>
            <a:xfrm>
              <a:off x="7241723" y="4714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78" name="tx576"/>
            <p:cNvSpPr/>
            <p:nvPr/>
          </p:nvSpPr>
          <p:spPr>
            <a:xfrm>
              <a:off x="3268313" y="4980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2022-02-03T00:06:54Z</dcterms:created>
  <dcterms:modified xsi:type="dcterms:W3CDTF">2022-02-03T11:06:55Z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