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fleet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register,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manufacture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Vehicle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Trucks/Analysis/truck-modelling/R/charts/17-age-distribution-of-fleet.R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atlas/lots-of-old-trucks/lots-of-old-trucks_wholecolumn/lots-of-old-trucks_wholecolumn_wholecolumn.pptx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Almost a quarter of the heavy vehicle fleet is over 20 years old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Number of heavy vehicles on register, by year of manufacture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739996" y="91440"/>
              <a:ext cx="7127875" cy="72793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39996" y="7370818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39996" y="5936458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39996" y="4502097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39996" y="3067737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739996" y="1633377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739996" y="199017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63990" y="7358195"/>
              <a:ext cx="95761" cy="126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0393" y="7359917"/>
              <a:ext cx="95761" cy="1090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76795" y="7350163"/>
              <a:ext cx="95761" cy="206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383197" y="7341557"/>
              <a:ext cx="95761" cy="2926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489599" y="7330369"/>
              <a:ext cx="95761" cy="4044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596001" y="7327070"/>
              <a:ext cx="95761" cy="4374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702403" y="7318894"/>
              <a:ext cx="95761" cy="519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808805" y="7315165"/>
              <a:ext cx="95761" cy="556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915207" y="7295514"/>
              <a:ext cx="95761" cy="753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021609" y="7298956"/>
              <a:ext cx="95761" cy="7186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28011" y="7263958"/>
              <a:ext cx="95761" cy="10685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234413" y="7288486"/>
              <a:ext cx="95761" cy="8233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340815" y="7277154"/>
              <a:ext cx="95761" cy="936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2447217" y="7248754"/>
              <a:ext cx="95761" cy="1220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2553620" y="7208305"/>
              <a:ext cx="95761" cy="1625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2660022" y="7168430"/>
              <a:ext cx="95761" cy="2023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2766424" y="7092409"/>
              <a:ext cx="95761" cy="2784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2872826" y="7109621"/>
              <a:ext cx="95761" cy="2611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2979228" y="7082798"/>
              <a:ext cx="95761" cy="2880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3085630" y="7036038"/>
              <a:ext cx="95761" cy="3347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192032" y="6967045"/>
              <a:ext cx="95761" cy="40377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298434" y="6923584"/>
              <a:ext cx="95761" cy="44723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404836" y="6944526"/>
              <a:ext cx="95761" cy="4262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511238" y="6998745"/>
              <a:ext cx="95761" cy="3720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3617640" y="6736687"/>
              <a:ext cx="95761" cy="6341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3724042" y="6390863"/>
              <a:ext cx="95761" cy="9799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3830445" y="6612902"/>
              <a:ext cx="95761" cy="757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3936847" y="6662244"/>
              <a:ext cx="95761" cy="7085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043249" y="6288019"/>
              <a:ext cx="95761" cy="10827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4149651" y="6199232"/>
              <a:ext cx="95761" cy="11715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4256053" y="6274967"/>
              <a:ext cx="95761" cy="1095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4362455" y="6602718"/>
              <a:ext cx="95761" cy="7680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4468857" y="6395309"/>
              <a:ext cx="95761" cy="9755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4575259" y="6333632"/>
              <a:ext cx="95761" cy="10371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4681661" y="5956252"/>
              <a:ext cx="95761" cy="14145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4788063" y="6011188"/>
              <a:ext cx="95761" cy="13596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4894465" y="6065550"/>
              <a:ext cx="95761" cy="130526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5000867" y="5852978"/>
              <a:ext cx="95761" cy="151784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5107270" y="5439595"/>
              <a:ext cx="95761" cy="19312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5213672" y="5367877"/>
              <a:ext cx="95761" cy="200294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5320074" y="5306487"/>
              <a:ext cx="95761" cy="206433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5426476" y="5304192"/>
              <a:ext cx="95761" cy="206662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5532878" y="4458923"/>
              <a:ext cx="95761" cy="291189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5639280" y="4612256"/>
              <a:ext cx="95761" cy="275856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5745682" y="3733137"/>
              <a:ext cx="95761" cy="363768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5852084" y="3340266"/>
              <a:ext cx="95761" cy="403055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5958486" y="3230680"/>
              <a:ext cx="95761" cy="414013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6064888" y="1766055"/>
              <a:ext cx="95761" cy="560476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6171290" y="2881557"/>
              <a:ext cx="95761" cy="448926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6277692" y="3662710"/>
              <a:ext cx="95761" cy="370810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6384094" y="2498726"/>
              <a:ext cx="95761" cy="487209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6490497" y="3896510"/>
              <a:ext cx="95761" cy="347430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6596899" y="2821888"/>
              <a:ext cx="95761" cy="454893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6703301" y="3048947"/>
              <a:ext cx="95761" cy="432187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6809703" y="2862480"/>
              <a:ext cx="95761" cy="450833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6916105" y="2778140"/>
              <a:ext cx="95761" cy="459267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7022507" y="2613619"/>
              <a:ext cx="95761" cy="475719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7128909" y="1735503"/>
              <a:ext cx="95761" cy="563531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7235311" y="792124"/>
              <a:ext cx="95761" cy="657869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7341713" y="1735647"/>
              <a:ext cx="95761" cy="56351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7448115" y="2964320"/>
              <a:ext cx="95761" cy="440649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g7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6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88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2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1643882" y="2680312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2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4"/>
            <p:cNvSpPr/>
            <p:nvPr/>
          </p:nvSpPr>
          <p:spPr>
            <a:xfrm>
              <a:off x="1662170" y="2648371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x20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tx21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2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3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4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5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tx26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tx26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6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tx27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7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8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tx29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29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8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0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2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4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1643882" y="210656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6"/>
            <p:cNvSpPr/>
            <p:nvPr/>
          </p:nvSpPr>
          <p:spPr>
            <a:xfrm>
              <a:off x="1662170" y="207406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tx31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tx32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tx32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3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tx34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tx34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tx34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tx35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tx35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tx35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5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tx36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tx36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6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8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tx39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tx40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tx41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tx41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tx41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tx41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tx42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tx42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tx430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tx432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tx434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tx436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6344523" y="1963132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tx438"/>
            <p:cNvSpPr/>
            <p:nvPr/>
          </p:nvSpPr>
          <p:spPr>
            <a:xfrm>
              <a:off x="6362811" y="197907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tx44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tx44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tx44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tx44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tx45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tx45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tx45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tx46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tx46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6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tx47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tx47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tx47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tx47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tx48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tx48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tx48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tx48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tx48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tx49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tx49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tx49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49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0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1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2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3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4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2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4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6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58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3046059" y="6266213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0"/>
            <p:cNvSpPr/>
            <p:nvPr/>
          </p:nvSpPr>
          <p:spPr>
            <a:xfrm>
              <a:off x="3064347" y="628215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510374" y="728860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1828" y="5854249"/>
              <a:ext cx="63568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1828" y="4419330"/>
              <a:ext cx="63568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1828" y="2985305"/>
              <a:ext cx="63568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1828" y="1550721"/>
              <a:ext cx="63568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1828" y="116808"/>
              <a:ext cx="63568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739996" y="7370818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1111871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3239913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5367955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7495996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2"/>
            <p:cNvSpPr/>
            <p:nvPr/>
          </p:nvSpPr>
          <p:spPr>
            <a:xfrm>
              <a:off x="857599" y="7472299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2985640" y="74724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5113682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7241723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3268313" y="77380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2022-02-03T00:15:42Z</dcterms:created>
  <dcterms:modified xsi:type="dcterms:W3CDTF">2022-02-03T11:15:44Z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