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trucks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lifetime,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(non-substituted)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discount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re-entrained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dust.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Trucks/Analysis/truck-modelling/R/model/12-marginal-costs.R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Trucks/Analysis/truck-modelling/atlas/non-subbed-cost/non-subbed-cost_wholecolumn/non-subbed-cost_wholecolumn_wholecolumn.pptx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The health damage from trucks is huge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Estimated health cost of vehicles over their remaining lifetime, by sales date (non-substituted)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765334" y="91440"/>
              <a:ext cx="7102537" cy="3548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765334" y="3639689"/>
              <a:ext cx="7102537" cy="0"/>
            </a:xfrm>
            <a:custGeom>
              <a:avLst/>
              <a:pathLst>
                <a:path w="7102537" h="0">
                  <a:moveTo>
                    <a:pt x="0" y="0"/>
                  </a:moveTo>
                  <a:lnTo>
                    <a:pt x="7102537" y="0"/>
                  </a:lnTo>
                  <a:lnTo>
                    <a:pt x="71025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765334" y="2719738"/>
              <a:ext cx="7102537" cy="0"/>
            </a:xfrm>
            <a:custGeom>
              <a:avLst/>
              <a:pathLst>
                <a:path w="7102537" h="0">
                  <a:moveTo>
                    <a:pt x="0" y="0"/>
                  </a:moveTo>
                  <a:lnTo>
                    <a:pt x="7102537" y="0"/>
                  </a:lnTo>
                  <a:lnTo>
                    <a:pt x="71025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765334" y="1799788"/>
              <a:ext cx="7102537" cy="0"/>
            </a:xfrm>
            <a:custGeom>
              <a:avLst/>
              <a:pathLst>
                <a:path w="7102537" h="0">
                  <a:moveTo>
                    <a:pt x="0" y="0"/>
                  </a:moveTo>
                  <a:lnTo>
                    <a:pt x="7102537" y="0"/>
                  </a:lnTo>
                  <a:lnTo>
                    <a:pt x="71025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765334" y="879837"/>
              <a:ext cx="7102537" cy="0"/>
            </a:xfrm>
            <a:custGeom>
              <a:avLst/>
              <a:pathLst>
                <a:path w="7102537" h="0">
                  <a:moveTo>
                    <a:pt x="0" y="0"/>
                  </a:moveTo>
                  <a:lnTo>
                    <a:pt x="7102537" y="0"/>
                  </a:lnTo>
                  <a:lnTo>
                    <a:pt x="71025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856969" y="2040928"/>
              <a:ext cx="149948" cy="159876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23578" y="1921208"/>
              <a:ext cx="149948" cy="17184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90187" y="1802829"/>
              <a:ext cx="149948" cy="183685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56796" y="1685712"/>
              <a:ext cx="149948" cy="195397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523405" y="1569754"/>
              <a:ext cx="149948" cy="206993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690013" y="1454859"/>
              <a:ext cx="149948" cy="218482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856622" y="1340961"/>
              <a:ext cx="149948" cy="229872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023231" y="1227972"/>
              <a:ext cx="149948" cy="241171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189840" y="1115834"/>
              <a:ext cx="149948" cy="252385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356449" y="1004466"/>
              <a:ext cx="149948" cy="263522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523058" y="894202"/>
              <a:ext cx="149948" cy="27454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689667" y="784995"/>
              <a:ext cx="149948" cy="285469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856276" y="676780"/>
              <a:ext cx="149948" cy="29629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022885" y="569495"/>
              <a:ext cx="149948" cy="307019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189494" y="463101"/>
              <a:ext cx="149948" cy="317658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356102" y="1610232"/>
              <a:ext cx="149948" cy="202945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522711" y="1544174"/>
              <a:ext cx="149948" cy="209551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3689320" y="1478541"/>
              <a:ext cx="149948" cy="216114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3855929" y="1413305"/>
              <a:ext cx="149948" cy="222638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022538" y="1348441"/>
              <a:ext cx="149948" cy="229124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189147" y="1284414"/>
              <a:ext cx="149948" cy="235527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355756" y="1221185"/>
              <a:ext cx="149948" cy="241850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4522365" y="2363343"/>
              <a:ext cx="149948" cy="127634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4688974" y="2331234"/>
              <a:ext cx="149948" cy="130845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4855583" y="2280766"/>
              <a:ext cx="149948" cy="135892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022191" y="2215614"/>
              <a:ext cx="149948" cy="142407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188800" y="2134491"/>
              <a:ext cx="149948" cy="150519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355409" y="2036304"/>
              <a:ext cx="149948" cy="160338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522018" y="2621379"/>
              <a:ext cx="149948" cy="10183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5688627" y="2543541"/>
              <a:ext cx="149948" cy="109614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5855236" y="2458841"/>
              <a:ext cx="149948" cy="118084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021845" y="2361914"/>
              <a:ext cx="149948" cy="127777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188454" y="2252198"/>
              <a:ext cx="149948" cy="13874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355063" y="2129142"/>
              <a:ext cx="149948" cy="151054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521672" y="1993710"/>
              <a:ext cx="149948" cy="16459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688280" y="2032764"/>
              <a:ext cx="149948" cy="16069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6854889" y="1885670"/>
              <a:ext cx="149948" cy="175401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021498" y="1713241"/>
              <a:ext cx="149948" cy="192644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188107" y="1526219"/>
              <a:ext cx="149948" cy="211346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354716" y="1468182"/>
              <a:ext cx="149948" cy="21715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521325" y="1555362"/>
              <a:ext cx="149948" cy="208432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g51"/>
            <p:cNvSpPr/>
            <p:nvPr/>
          </p:nvSpPr>
          <p:spPr>
            <a:xfrm>
              <a:off x="765334" y="411304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1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783622" y="424346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5" name="pg53"/>
            <p:cNvSpPr/>
            <p:nvPr/>
          </p:nvSpPr>
          <p:spPr>
            <a:xfrm>
              <a:off x="765334" y="411304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1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4"/>
            <p:cNvSpPr/>
            <p:nvPr/>
          </p:nvSpPr>
          <p:spPr>
            <a:xfrm>
              <a:off x="783622" y="424346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7" name="pg55"/>
            <p:cNvSpPr/>
            <p:nvPr/>
          </p:nvSpPr>
          <p:spPr>
            <a:xfrm>
              <a:off x="765334" y="411304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1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6"/>
            <p:cNvSpPr/>
            <p:nvPr/>
          </p:nvSpPr>
          <p:spPr>
            <a:xfrm>
              <a:off x="783622" y="424346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9" name="rc57"/>
            <p:cNvSpPr/>
            <p:nvPr/>
          </p:nvSpPr>
          <p:spPr>
            <a:xfrm>
              <a:off x="765334" y="3822569"/>
              <a:ext cx="7102537" cy="3548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765334" y="7370818"/>
              <a:ext cx="7102537" cy="0"/>
            </a:xfrm>
            <a:custGeom>
              <a:avLst/>
              <a:pathLst>
                <a:path w="7102537" h="0">
                  <a:moveTo>
                    <a:pt x="0" y="0"/>
                  </a:moveTo>
                  <a:lnTo>
                    <a:pt x="7102537" y="0"/>
                  </a:lnTo>
                  <a:lnTo>
                    <a:pt x="71025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765334" y="6450867"/>
              <a:ext cx="7102537" cy="0"/>
            </a:xfrm>
            <a:custGeom>
              <a:avLst/>
              <a:pathLst>
                <a:path w="7102537" h="0">
                  <a:moveTo>
                    <a:pt x="0" y="0"/>
                  </a:moveTo>
                  <a:lnTo>
                    <a:pt x="7102537" y="0"/>
                  </a:lnTo>
                  <a:lnTo>
                    <a:pt x="71025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765334" y="5530917"/>
              <a:ext cx="7102537" cy="0"/>
            </a:xfrm>
            <a:custGeom>
              <a:avLst/>
              <a:pathLst>
                <a:path w="7102537" h="0">
                  <a:moveTo>
                    <a:pt x="0" y="0"/>
                  </a:moveTo>
                  <a:lnTo>
                    <a:pt x="7102537" y="0"/>
                  </a:lnTo>
                  <a:lnTo>
                    <a:pt x="71025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65334" y="4610966"/>
              <a:ext cx="7102537" cy="0"/>
            </a:xfrm>
            <a:custGeom>
              <a:avLst/>
              <a:pathLst>
                <a:path w="7102537" h="0">
                  <a:moveTo>
                    <a:pt x="0" y="0"/>
                  </a:moveTo>
                  <a:lnTo>
                    <a:pt x="7102537" y="0"/>
                  </a:lnTo>
                  <a:lnTo>
                    <a:pt x="71025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856969" y="6716868"/>
              <a:ext cx="149948" cy="65394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1023578" y="6649574"/>
              <a:ext cx="149948" cy="72124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1190187" y="6579274"/>
              <a:ext cx="149948" cy="79154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1356796" y="6505725"/>
              <a:ext cx="149948" cy="86509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1523405" y="6428665"/>
              <a:ext cx="149948" cy="94215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1690013" y="6347820"/>
              <a:ext cx="149948" cy="102299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1856622" y="6262909"/>
              <a:ext cx="149948" cy="110790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2023231" y="6173628"/>
              <a:ext cx="149948" cy="119718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2189840" y="6079665"/>
              <a:ext cx="149948" cy="129115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2356449" y="5980682"/>
              <a:ext cx="149948" cy="139013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2523058" y="5876436"/>
              <a:ext cx="149948" cy="149438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2689667" y="5766563"/>
              <a:ext cx="149948" cy="160425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4"/>
            <p:cNvSpPr/>
            <p:nvPr/>
          </p:nvSpPr>
          <p:spPr>
            <a:xfrm>
              <a:off x="2856276" y="5650672"/>
              <a:ext cx="149948" cy="172014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3022885" y="5528352"/>
              <a:ext cx="149948" cy="184246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3189494" y="5399173"/>
              <a:ext cx="149948" cy="197164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3356102" y="5955488"/>
              <a:ext cx="149948" cy="141532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3522711" y="5858421"/>
              <a:ext cx="149948" cy="151239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3689320" y="5755758"/>
              <a:ext cx="149948" cy="161506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3855929" y="5647133"/>
              <a:ext cx="149948" cy="172368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4022538" y="5516599"/>
              <a:ext cx="149948" cy="185421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4189147" y="5401259"/>
              <a:ext cx="149948" cy="196955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3"/>
            <p:cNvSpPr/>
            <p:nvPr/>
          </p:nvSpPr>
          <p:spPr>
            <a:xfrm>
              <a:off x="4355756" y="5279756"/>
              <a:ext cx="149948" cy="209106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4"/>
            <p:cNvSpPr/>
            <p:nvPr/>
          </p:nvSpPr>
          <p:spPr>
            <a:xfrm>
              <a:off x="4522365" y="6439216"/>
              <a:ext cx="149948" cy="93160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5"/>
            <p:cNvSpPr/>
            <p:nvPr/>
          </p:nvSpPr>
          <p:spPr>
            <a:xfrm>
              <a:off x="4688974" y="6381877"/>
              <a:ext cx="149948" cy="98894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6"/>
            <p:cNvSpPr/>
            <p:nvPr/>
          </p:nvSpPr>
          <p:spPr>
            <a:xfrm>
              <a:off x="4855583" y="6321421"/>
              <a:ext cx="149948" cy="104939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5022191" y="6257657"/>
              <a:ext cx="149948" cy="111316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8"/>
            <p:cNvSpPr/>
            <p:nvPr/>
          </p:nvSpPr>
          <p:spPr>
            <a:xfrm>
              <a:off x="5188800" y="6190383"/>
              <a:ext cx="149948" cy="118043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9"/>
            <p:cNvSpPr/>
            <p:nvPr/>
          </p:nvSpPr>
          <p:spPr>
            <a:xfrm>
              <a:off x="5355409" y="6119388"/>
              <a:ext cx="149948" cy="125143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0"/>
            <p:cNvSpPr/>
            <p:nvPr/>
          </p:nvSpPr>
          <p:spPr>
            <a:xfrm>
              <a:off x="5522018" y="6533301"/>
              <a:ext cx="149948" cy="83751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1"/>
            <p:cNvSpPr/>
            <p:nvPr/>
          </p:nvSpPr>
          <p:spPr>
            <a:xfrm>
              <a:off x="5688627" y="6483076"/>
              <a:ext cx="149948" cy="88774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2"/>
            <p:cNvSpPr/>
            <p:nvPr/>
          </p:nvSpPr>
          <p:spPr>
            <a:xfrm>
              <a:off x="5855236" y="6431440"/>
              <a:ext cx="149948" cy="93937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3"/>
            <p:cNvSpPr/>
            <p:nvPr/>
          </p:nvSpPr>
          <p:spPr>
            <a:xfrm>
              <a:off x="6021845" y="6376813"/>
              <a:ext cx="149948" cy="99400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4"/>
            <p:cNvSpPr/>
            <p:nvPr/>
          </p:nvSpPr>
          <p:spPr>
            <a:xfrm>
              <a:off x="6188454" y="6319021"/>
              <a:ext cx="149948" cy="105179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5"/>
            <p:cNvSpPr/>
            <p:nvPr/>
          </p:nvSpPr>
          <p:spPr>
            <a:xfrm>
              <a:off x="6355063" y="6257883"/>
              <a:ext cx="149948" cy="111293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6"/>
            <p:cNvSpPr/>
            <p:nvPr/>
          </p:nvSpPr>
          <p:spPr>
            <a:xfrm>
              <a:off x="6521672" y="6193206"/>
              <a:ext cx="149948" cy="117761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7"/>
            <p:cNvSpPr/>
            <p:nvPr/>
          </p:nvSpPr>
          <p:spPr>
            <a:xfrm>
              <a:off x="6688280" y="6329196"/>
              <a:ext cx="149948" cy="104162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8"/>
            <p:cNvSpPr/>
            <p:nvPr/>
          </p:nvSpPr>
          <p:spPr>
            <a:xfrm>
              <a:off x="6854889" y="6273651"/>
              <a:ext cx="149948" cy="109716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99"/>
            <p:cNvSpPr/>
            <p:nvPr/>
          </p:nvSpPr>
          <p:spPr>
            <a:xfrm>
              <a:off x="7021498" y="6219954"/>
              <a:ext cx="149948" cy="115086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0"/>
            <p:cNvSpPr/>
            <p:nvPr/>
          </p:nvSpPr>
          <p:spPr>
            <a:xfrm>
              <a:off x="7188107" y="6168032"/>
              <a:ext cx="149948" cy="120278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1"/>
            <p:cNvSpPr/>
            <p:nvPr/>
          </p:nvSpPr>
          <p:spPr>
            <a:xfrm>
              <a:off x="7354716" y="6166474"/>
              <a:ext cx="149948" cy="120434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2"/>
            <p:cNvSpPr/>
            <p:nvPr/>
          </p:nvSpPr>
          <p:spPr>
            <a:xfrm>
              <a:off x="7521325" y="6215567"/>
              <a:ext cx="149948" cy="115525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pg103"/>
            <p:cNvSpPr/>
            <p:nvPr/>
          </p:nvSpPr>
          <p:spPr>
            <a:xfrm>
              <a:off x="765334" y="4142433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783622" y="4109934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765334" y="4142433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6"/>
            <p:cNvSpPr/>
            <p:nvPr/>
          </p:nvSpPr>
          <p:spPr>
            <a:xfrm>
              <a:off x="783622" y="4109934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9" name="pg107"/>
            <p:cNvSpPr/>
            <p:nvPr/>
          </p:nvSpPr>
          <p:spPr>
            <a:xfrm>
              <a:off x="765334" y="4142433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08"/>
            <p:cNvSpPr/>
            <p:nvPr/>
          </p:nvSpPr>
          <p:spPr>
            <a:xfrm>
              <a:off x="783622" y="4109934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11" name="pl109"/>
            <p:cNvSpPr/>
            <p:nvPr/>
          </p:nvSpPr>
          <p:spPr>
            <a:xfrm>
              <a:off x="765334" y="7370818"/>
              <a:ext cx="7102537" cy="0"/>
            </a:xfrm>
            <a:custGeom>
              <a:avLst/>
              <a:pathLst>
                <a:path w="7102537" h="0">
                  <a:moveTo>
                    <a:pt x="0" y="0"/>
                  </a:moveTo>
                  <a:lnTo>
                    <a:pt x="7102537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765334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4097512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7429690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3"/>
            <p:cNvSpPr/>
            <p:nvPr/>
          </p:nvSpPr>
          <p:spPr>
            <a:xfrm>
              <a:off x="511061" y="74724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3843239" y="74725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7175417" y="74725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256101" y="3517966"/>
              <a:ext cx="40674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$0K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128965" y="2598015"/>
              <a:ext cx="5338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$50K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1828" y="1678065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$100K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1828" y="758114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$150K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256101" y="7249095"/>
              <a:ext cx="40674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$0K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128965" y="6329145"/>
              <a:ext cx="5338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$50K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1828" y="5409194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$100K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1828" y="4489243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$150K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3280982" y="77380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2022-02-03T00:36:15Z</dcterms:created>
  <dcterms:modified xsi:type="dcterms:W3CDTF">2022-02-03T11:36:15Z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