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outsized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PM2.5</a:t>
            </a:r>
            <a:r>
              <a:rPr/>
              <a:t> </a:t>
            </a:r>
            <a:r>
              <a:rPr/>
              <a:t>emissions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kilometres</a:t>
            </a:r>
            <a:r>
              <a:rPr/>
              <a:t> </a:t>
            </a:r>
            <a:r>
              <a:rPr/>
              <a:t>travelled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Trucks/Analysis/truck-modelling/R/charts/13-pollutant-pre-vs-post-2002.R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atlas/old-trucks-disproportionate-damage/old-trucks-disproportionate-damage_normal/old-trucks-disproportionate-damage_normal_normal.pptx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Older vehicles are responsible for an outsized share of PM2.5 emissions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Portion of total health costs and kilometres travelled in 2022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61849" y="91439"/>
              <a:ext cx="7306022" cy="21694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61849" y="2260889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561849" y="1667170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61849" y="1073451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561849" y="479732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893941" y="2237140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22970" y="224901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51999" y="224901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581028" y="224901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10056" y="224901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9085" y="222526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68114" y="2237140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97143" y="2225266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26172" y="2237140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55201" y="2237140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184230" y="216589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13259" y="2213391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642288" y="220151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871317" y="2094647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100346" y="2165894"/>
              <a:ext cx="229028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29375" y="2023401"/>
              <a:ext cx="229028" cy="23748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558404" y="2106522"/>
              <a:ext cx="229028" cy="15436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787432" y="2059024"/>
              <a:ext cx="229028" cy="20186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016461" y="1762165"/>
              <a:ext cx="229028" cy="49872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245490" y="1857160"/>
              <a:ext cx="229028" cy="40372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474519" y="1916532"/>
              <a:ext cx="229028" cy="34435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703548" y="1512803"/>
              <a:ext cx="229028" cy="74808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932577" y="1916532"/>
              <a:ext cx="229028" cy="34435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161606" y="1227818"/>
              <a:ext cx="229028" cy="1033071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390635" y="1679044"/>
              <a:ext cx="229028" cy="58184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619664" y="1655295"/>
              <a:ext cx="229028" cy="60559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848693" y="705345"/>
              <a:ext cx="229028" cy="155554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077722" y="1168446"/>
              <a:ext cx="229028" cy="109244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7306751" y="432234"/>
              <a:ext cx="229028" cy="182865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93941" y="2237140"/>
              <a:ext cx="229028" cy="2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1122970" y="2249014"/>
              <a:ext cx="229028" cy="1187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351999" y="2249014"/>
              <a:ext cx="229028" cy="1187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581028" y="2249014"/>
              <a:ext cx="229028" cy="1187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810056" y="2249014"/>
              <a:ext cx="229028" cy="1187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2039085" y="2225266"/>
              <a:ext cx="229028" cy="3562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2268114" y="2237140"/>
              <a:ext cx="229028" cy="2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2497143" y="2225266"/>
              <a:ext cx="229028" cy="3562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2726172" y="2237140"/>
              <a:ext cx="229028" cy="2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2955201" y="2237140"/>
              <a:ext cx="229028" cy="2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3184230" y="2165894"/>
              <a:ext cx="229028" cy="9499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3413259" y="2213391"/>
              <a:ext cx="229028" cy="4749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3642288" y="2201517"/>
              <a:ext cx="229028" cy="593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3871317" y="2094647"/>
              <a:ext cx="229028" cy="16624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4100346" y="2165894"/>
              <a:ext cx="229028" cy="9499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4329375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4558404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4787432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5016461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5245490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5474519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5703548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5932577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6161606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6390635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6619664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6848693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7077722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7306751" y="2260889"/>
              <a:ext cx="229028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893941" y="210087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71" name="pl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893941" y="1370310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893941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4214860" y="1370310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tx2673"/>
            <p:cNvSpPr/>
            <p:nvPr/>
          </p:nvSpPr>
          <p:spPr>
            <a:xfrm>
              <a:off x="2389201" y="1142428"/>
              <a:ext cx="330398" cy="167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2676" name="rc2674"/>
            <p:cNvSpPr/>
            <p:nvPr/>
          </p:nvSpPr>
          <p:spPr>
            <a:xfrm>
              <a:off x="561849" y="2443769"/>
              <a:ext cx="7306022" cy="21694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561849" y="4613218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561849" y="4019499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561849" y="3425780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561849" y="2832061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  <a:lnTo>
                    <a:pt x="73060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rc2679"/>
            <p:cNvSpPr/>
            <p:nvPr/>
          </p:nvSpPr>
          <p:spPr>
            <a:xfrm>
              <a:off x="893941" y="4541972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rc2680"/>
            <p:cNvSpPr/>
            <p:nvPr/>
          </p:nvSpPr>
          <p:spPr>
            <a:xfrm>
              <a:off x="1122970" y="4577595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rc2681"/>
            <p:cNvSpPr/>
            <p:nvPr/>
          </p:nvSpPr>
          <p:spPr>
            <a:xfrm>
              <a:off x="1351999" y="451822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rc2682"/>
            <p:cNvSpPr/>
            <p:nvPr/>
          </p:nvSpPr>
          <p:spPr>
            <a:xfrm>
              <a:off x="1581028" y="451822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rc2683"/>
            <p:cNvSpPr/>
            <p:nvPr/>
          </p:nvSpPr>
          <p:spPr>
            <a:xfrm>
              <a:off x="1810056" y="4530097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rc2684"/>
            <p:cNvSpPr/>
            <p:nvPr/>
          </p:nvSpPr>
          <p:spPr>
            <a:xfrm>
              <a:off x="2039085" y="441135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rc2685"/>
            <p:cNvSpPr/>
            <p:nvPr/>
          </p:nvSpPr>
          <p:spPr>
            <a:xfrm>
              <a:off x="2268114" y="4470725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rc2686"/>
            <p:cNvSpPr/>
            <p:nvPr/>
          </p:nvSpPr>
          <p:spPr>
            <a:xfrm>
              <a:off x="2497143" y="4399479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rc2687"/>
            <p:cNvSpPr/>
            <p:nvPr/>
          </p:nvSpPr>
          <p:spPr>
            <a:xfrm>
              <a:off x="2726172" y="4494474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rc2688"/>
            <p:cNvSpPr/>
            <p:nvPr/>
          </p:nvSpPr>
          <p:spPr>
            <a:xfrm>
              <a:off x="2955201" y="4458851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rc2689"/>
            <p:cNvSpPr/>
            <p:nvPr/>
          </p:nvSpPr>
          <p:spPr>
            <a:xfrm>
              <a:off x="3184230" y="4126368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rc2690"/>
            <p:cNvSpPr/>
            <p:nvPr/>
          </p:nvSpPr>
          <p:spPr>
            <a:xfrm>
              <a:off x="3413259" y="4458851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rc2691"/>
            <p:cNvSpPr/>
            <p:nvPr/>
          </p:nvSpPr>
          <p:spPr>
            <a:xfrm>
              <a:off x="3642288" y="4411353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rc2692"/>
            <p:cNvSpPr/>
            <p:nvPr/>
          </p:nvSpPr>
          <p:spPr>
            <a:xfrm>
              <a:off x="3871317" y="4055122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rc2693"/>
            <p:cNvSpPr/>
            <p:nvPr/>
          </p:nvSpPr>
          <p:spPr>
            <a:xfrm>
              <a:off x="4100346" y="4292610"/>
              <a:ext cx="229028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rc2694"/>
            <p:cNvSpPr/>
            <p:nvPr/>
          </p:nvSpPr>
          <p:spPr>
            <a:xfrm>
              <a:off x="4329375" y="3782011"/>
              <a:ext cx="229028" cy="83120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rc2695"/>
            <p:cNvSpPr/>
            <p:nvPr/>
          </p:nvSpPr>
          <p:spPr>
            <a:xfrm>
              <a:off x="4558404" y="4411353"/>
              <a:ext cx="229028" cy="201864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rc2696"/>
            <p:cNvSpPr/>
            <p:nvPr/>
          </p:nvSpPr>
          <p:spPr>
            <a:xfrm>
              <a:off x="4787432" y="4340107"/>
              <a:ext cx="229028" cy="27311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rc2697"/>
            <p:cNvSpPr/>
            <p:nvPr/>
          </p:nvSpPr>
          <p:spPr>
            <a:xfrm>
              <a:off x="5016461" y="3972001"/>
              <a:ext cx="229028" cy="64121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rc2698"/>
            <p:cNvSpPr/>
            <p:nvPr/>
          </p:nvSpPr>
          <p:spPr>
            <a:xfrm>
              <a:off x="5245490" y="4078871"/>
              <a:ext cx="229028" cy="53434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rc2699"/>
            <p:cNvSpPr/>
            <p:nvPr/>
          </p:nvSpPr>
          <p:spPr>
            <a:xfrm>
              <a:off x="5474519" y="4185740"/>
              <a:ext cx="229028" cy="42747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rc2700"/>
            <p:cNvSpPr/>
            <p:nvPr/>
          </p:nvSpPr>
          <p:spPr>
            <a:xfrm>
              <a:off x="5703548" y="4102620"/>
              <a:ext cx="229028" cy="5105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5932577" y="4375730"/>
              <a:ext cx="229028" cy="23748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6161606" y="3877006"/>
              <a:ext cx="229028" cy="73621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6390635" y="4197615"/>
              <a:ext cx="229028" cy="415603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6619664" y="4185740"/>
              <a:ext cx="229028" cy="42747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6848693" y="3687016"/>
              <a:ext cx="229028" cy="92620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7077722" y="3948253"/>
              <a:ext cx="229028" cy="66496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7306751" y="3497026"/>
              <a:ext cx="229028" cy="111619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893941" y="4541972"/>
              <a:ext cx="229028" cy="7124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1122970" y="4577595"/>
              <a:ext cx="229028" cy="356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1351999" y="4518223"/>
              <a:ext cx="229028" cy="949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1581028" y="4518223"/>
              <a:ext cx="229028" cy="949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1810056" y="4530097"/>
              <a:ext cx="229028" cy="8312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2039085" y="4411353"/>
              <a:ext cx="229028" cy="2018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2268114" y="4470725"/>
              <a:ext cx="229028" cy="14249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2497143" y="4399479"/>
              <a:ext cx="229028" cy="2137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2726172" y="4494474"/>
              <a:ext cx="229028" cy="11874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2955201" y="4458851"/>
              <a:ext cx="229028" cy="1543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3184230" y="4126368"/>
              <a:ext cx="229028" cy="4868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3413259" y="4458851"/>
              <a:ext cx="229028" cy="1543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3642288" y="4411353"/>
              <a:ext cx="229028" cy="2018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3871317" y="4055122"/>
              <a:ext cx="229028" cy="5580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4100346" y="4292610"/>
              <a:ext cx="229028" cy="3206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4329375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4558404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4787432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5016461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5245490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5474519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5703548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5932577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6161606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6390635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6619664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6848693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7077722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7306751" y="4613218"/>
              <a:ext cx="229028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tx2737"/>
            <p:cNvSpPr/>
            <p:nvPr/>
          </p:nvSpPr>
          <p:spPr>
            <a:xfrm>
              <a:off x="893941" y="2562416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40" name="pl27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893941" y="3722639"/>
              <a:ext cx="3320919" cy="0"/>
            </a:xfrm>
            <a:custGeom>
              <a:avLst/>
              <a:pathLst>
                <a:path w="3320919" h="0">
                  <a:moveTo>
                    <a:pt x="0" y="0"/>
                  </a:moveTo>
                  <a:lnTo>
                    <a:pt x="3320919" y="0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893941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4214860" y="3722639"/>
              <a:ext cx="0" cy="59371"/>
            </a:xfrm>
            <a:custGeom>
              <a:avLst/>
              <a:pathLst>
                <a:path w="0" h="59371">
                  <a:moveTo>
                    <a:pt x="0" y="0"/>
                  </a:moveTo>
                  <a:lnTo>
                    <a:pt x="0" y="59371"/>
                  </a:lnTo>
                </a:path>
              </a:pathLst>
            </a:custGeom>
            <a:ln w="13550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tx5486"/>
            <p:cNvSpPr/>
            <p:nvPr/>
          </p:nvSpPr>
          <p:spPr>
            <a:xfrm>
              <a:off x="2325633" y="3495538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5489" name="pl5487"/>
            <p:cNvSpPr/>
            <p:nvPr/>
          </p:nvSpPr>
          <p:spPr>
            <a:xfrm>
              <a:off x="561849" y="4613218"/>
              <a:ext cx="7306022" cy="0"/>
            </a:xfrm>
            <a:custGeom>
              <a:avLst/>
              <a:pathLst>
                <a:path w="7306022" h="0">
                  <a:moveTo>
                    <a:pt x="0" y="0"/>
                  </a:moveTo>
                  <a:lnTo>
                    <a:pt x="73060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893941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2554400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4214860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5875320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7535780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tx5493"/>
            <p:cNvSpPr/>
            <p:nvPr/>
          </p:nvSpPr>
          <p:spPr>
            <a:xfrm>
              <a:off x="639668" y="4714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496" name="tx5494"/>
            <p:cNvSpPr/>
            <p:nvPr/>
          </p:nvSpPr>
          <p:spPr>
            <a:xfrm>
              <a:off x="2300128" y="47151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497" name="tx5495"/>
            <p:cNvSpPr/>
            <p:nvPr/>
          </p:nvSpPr>
          <p:spPr>
            <a:xfrm>
              <a:off x="3960587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498" name="tx5496"/>
            <p:cNvSpPr/>
            <p:nvPr/>
          </p:nvSpPr>
          <p:spPr>
            <a:xfrm>
              <a:off x="5621047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99" name="tx5497"/>
            <p:cNvSpPr/>
            <p:nvPr/>
          </p:nvSpPr>
          <p:spPr>
            <a:xfrm>
              <a:off x="7281507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00" name="tx5498"/>
            <p:cNvSpPr/>
            <p:nvPr/>
          </p:nvSpPr>
          <p:spPr>
            <a:xfrm>
              <a:off x="128965" y="2178680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1" name="tx5499"/>
            <p:cNvSpPr/>
            <p:nvPr/>
          </p:nvSpPr>
          <p:spPr>
            <a:xfrm>
              <a:off x="128965" y="1585742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2" name="tx5500"/>
            <p:cNvSpPr/>
            <p:nvPr/>
          </p:nvSpPr>
          <p:spPr>
            <a:xfrm>
              <a:off x="1828" y="991242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3" name="tx5501"/>
            <p:cNvSpPr/>
            <p:nvPr/>
          </p:nvSpPr>
          <p:spPr>
            <a:xfrm>
              <a:off x="1828" y="398304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4" name="tx5502"/>
            <p:cNvSpPr/>
            <p:nvPr/>
          </p:nvSpPr>
          <p:spPr>
            <a:xfrm>
              <a:off x="128965" y="45310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05" name="tx5503"/>
            <p:cNvSpPr/>
            <p:nvPr/>
          </p:nvSpPr>
          <p:spPr>
            <a:xfrm>
              <a:off x="128965" y="3938071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06" name="tx5504"/>
            <p:cNvSpPr/>
            <p:nvPr/>
          </p:nvSpPr>
          <p:spPr>
            <a:xfrm>
              <a:off x="1828" y="3343571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07" name="tx5505"/>
            <p:cNvSpPr/>
            <p:nvPr/>
          </p:nvSpPr>
          <p:spPr>
            <a:xfrm>
              <a:off x="1828" y="2750633"/>
              <a:ext cx="457534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15%</a:t>
              </a:r>
            </a:p>
          </p:txBody>
        </p:sp>
        <p:sp>
          <p:nvSpPr>
            <p:cNvPr id="5508" name="tx5506"/>
            <p:cNvSpPr/>
            <p:nvPr/>
          </p:nvSpPr>
          <p:spPr>
            <a:xfrm>
              <a:off x="3179240" y="4980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2022-02-03T00:05:11Z</dcterms:created>
  <dcterms:modified xsi:type="dcterms:W3CDTF">2022-02-03T11:05:13Z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