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7" Type="http://schemas.openxmlformats.org/officeDocument/2006/relationships/tableStyles" Target="tableStyles.xml"/>
<Relationship Id="rId6" Type="http://schemas.openxmlformats.org/officeDocument/2006/relationships/theme" Target="theme/theme1.xml"/>
<Relationship Id="rId5" Type="http://schemas.openxmlformats.org/officeDocument/2006/relationships/viewProps" Target="view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outsized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PM2.5</a:t>
            </a:r>
            <a:r>
              <a:rPr/>
              <a:t> </a:t>
            </a:r>
            <a:r>
              <a:rPr/>
              <a:t>emissions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kilometres</a:t>
            </a:r>
            <a:r>
              <a:rPr/>
              <a:t> </a:t>
            </a:r>
            <a:r>
              <a:rPr/>
              <a:t>travelled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2022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Trucks/Analysis/truck-modelling/R/charts/13-pollutant-pre-vs-post-2002.R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atlas/old-trucks-disproportionate-damage/old-trucks-disproportionate-damage_wholecolumn/old-trucks-disproportionate-damage_wholecolumn_wholecolumn.pptx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Older vehicles are responsible for an outsized share of PM2.5 emissions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Portion of total health costs and kilometres travelled in 2022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561849" y="91440"/>
              <a:ext cx="7306022" cy="3548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561849" y="3639689"/>
              <a:ext cx="7306022" cy="0"/>
            </a:xfrm>
            <a:custGeom>
              <a:avLst/>
              <a:pathLst>
                <a:path w="7306022" h="0">
                  <a:moveTo>
                    <a:pt x="0" y="0"/>
                  </a:moveTo>
                  <a:lnTo>
                    <a:pt x="7306022" y="0"/>
                  </a:lnTo>
                  <a:lnTo>
                    <a:pt x="73060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561849" y="2668630"/>
              <a:ext cx="7306022" cy="0"/>
            </a:xfrm>
            <a:custGeom>
              <a:avLst/>
              <a:pathLst>
                <a:path w="7306022" h="0">
                  <a:moveTo>
                    <a:pt x="0" y="0"/>
                  </a:moveTo>
                  <a:lnTo>
                    <a:pt x="7306022" y="0"/>
                  </a:lnTo>
                  <a:lnTo>
                    <a:pt x="73060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561849" y="1697571"/>
              <a:ext cx="7306022" cy="0"/>
            </a:xfrm>
            <a:custGeom>
              <a:avLst/>
              <a:pathLst>
                <a:path w="7306022" h="0">
                  <a:moveTo>
                    <a:pt x="0" y="0"/>
                  </a:moveTo>
                  <a:lnTo>
                    <a:pt x="7306022" y="0"/>
                  </a:lnTo>
                  <a:lnTo>
                    <a:pt x="73060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561849" y="726512"/>
              <a:ext cx="7306022" cy="0"/>
            </a:xfrm>
            <a:custGeom>
              <a:avLst/>
              <a:pathLst>
                <a:path w="7306022" h="0">
                  <a:moveTo>
                    <a:pt x="0" y="0"/>
                  </a:moveTo>
                  <a:lnTo>
                    <a:pt x="7306022" y="0"/>
                  </a:lnTo>
                  <a:lnTo>
                    <a:pt x="73060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893941" y="3600846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122970" y="3620267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351999" y="3620267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581028" y="3620267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810056" y="3620267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039085" y="3581425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268114" y="3600846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497143" y="3581425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726172" y="3600846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955201" y="3600846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184230" y="3484319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413259" y="3562004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642288" y="3542583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871317" y="3367792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4100346" y="3484319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329375" y="3251265"/>
              <a:ext cx="229028" cy="388423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558404" y="3387213"/>
              <a:ext cx="229028" cy="252475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787432" y="3309529"/>
              <a:ext cx="229028" cy="33016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5016461" y="2823999"/>
              <a:ext cx="229028" cy="815689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5245490" y="2979369"/>
              <a:ext cx="229028" cy="66032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5474519" y="3076475"/>
              <a:ext cx="229028" cy="563214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703548" y="2416154"/>
              <a:ext cx="229028" cy="1223534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5932577" y="3076475"/>
              <a:ext cx="229028" cy="563214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6161606" y="1950046"/>
              <a:ext cx="229028" cy="1689642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6390635" y="2688051"/>
              <a:ext cx="229028" cy="951637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6619664" y="2649209"/>
              <a:ext cx="229028" cy="99048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6848693" y="1095514"/>
              <a:ext cx="229028" cy="2544174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7077722" y="1852940"/>
              <a:ext cx="229028" cy="1786748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7306751" y="648827"/>
              <a:ext cx="229028" cy="2990861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893941" y="3600846"/>
              <a:ext cx="229028" cy="38842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1122970" y="3620267"/>
              <a:ext cx="229028" cy="1942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1351999" y="3620267"/>
              <a:ext cx="229028" cy="1942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1581028" y="3620267"/>
              <a:ext cx="229028" cy="1942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1810056" y="3620267"/>
              <a:ext cx="229028" cy="1942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2039085" y="3581425"/>
              <a:ext cx="229028" cy="5826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2268114" y="3600846"/>
              <a:ext cx="229028" cy="38842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2497143" y="3581425"/>
              <a:ext cx="229028" cy="5826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2726172" y="3600846"/>
              <a:ext cx="229028" cy="38842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2955201" y="3600846"/>
              <a:ext cx="229028" cy="38842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3184230" y="3484319"/>
              <a:ext cx="229028" cy="15536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3413259" y="3562004"/>
              <a:ext cx="229028" cy="77684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3642288" y="3542583"/>
              <a:ext cx="229028" cy="9710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3871317" y="3367792"/>
              <a:ext cx="229028" cy="27189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4100346" y="3484319"/>
              <a:ext cx="229028" cy="15536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4329375" y="36396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4558404" y="36396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4787432" y="36396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5016461" y="36396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5245490" y="36396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5474519" y="36396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5703548" y="36396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1"/>
            <p:cNvSpPr/>
            <p:nvPr/>
          </p:nvSpPr>
          <p:spPr>
            <a:xfrm>
              <a:off x="5932577" y="36396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2"/>
            <p:cNvSpPr/>
            <p:nvPr/>
          </p:nvSpPr>
          <p:spPr>
            <a:xfrm>
              <a:off x="6161606" y="36396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3"/>
            <p:cNvSpPr/>
            <p:nvPr/>
          </p:nvSpPr>
          <p:spPr>
            <a:xfrm>
              <a:off x="6390635" y="36396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4"/>
            <p:cNvSpPr/>
            <p:nvPr/>
          </p:nvSpPr>
          <p:spPr>
            <a:xfrm>
              <a:off x="6619664" y="36396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5"/>
            <p:cNvSpPr/>
            <p:nvPr/>
          </p:nvSpPr>
          <p:spPr>
            <a:xfrm>
              <a:off x="6848693" y="36396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6"/>
            <p:cNvSpPr/>
            <p:nvPr/>
          </p:nvSpPr>
          <p:spPr>
            <a:xfrm>
              <a:off x="7077722" y="36396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7306751" y="36396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tx68"/>
            <p:cNvSpPr/>
            <p:nvPr/>
          </p:nvSpPr>
          <p:spPr>
            <a:xfrm>
              <a:off x="893941" y="343665"/>
              <a:ext cx="3671552" cy="173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Share of total kilometres travelled</a:t>
              </a:r>
            </a:p>
          </p:txBody>
        </p:sp>
        <p:sp>
          <p:nvSpPr>
            <p:cNvPr id="71" name="pl6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3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5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6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19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1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4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7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0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1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2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3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4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5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6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7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8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39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0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1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2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3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4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5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6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7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8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49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0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1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2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3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4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5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6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7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8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59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0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1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2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3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4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5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6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7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8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69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0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1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2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3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4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5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6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7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8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79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0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1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2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3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4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5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6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7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8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89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0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1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7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8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29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0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1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2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3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4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5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6"/>
            <p:cNvSpPr/>
            <p:nvPr/>
          </p:nvSpPr>
          <p:spPr>
            <a:xfrm>
              <a:off x="893941" y="218310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3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4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5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6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7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8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99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0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1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2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3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4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5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6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7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8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09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0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1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2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3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4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5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6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7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8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19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0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1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2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3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4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5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6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7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8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29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0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1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2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3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4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5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6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7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8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39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0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1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2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3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4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5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6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7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8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49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0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1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2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3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4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5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6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7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8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59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0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1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2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3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4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5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6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7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8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69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0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1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2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3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4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5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6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7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8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5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6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7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8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799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0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1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2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3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4"/>
            <p:cNvSpPr/>
            <p:nvPr/>
          </p:nvSpPr>
          <p:spPr>
            <a:xfrm>
              <a:off x="893941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0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1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2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3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4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5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6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7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8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89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0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1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2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3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4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5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6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7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8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199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0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1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2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3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4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5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6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7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8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09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0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1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2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3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4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5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l216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l217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l217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l217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l217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l217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l217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l217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l217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l217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l217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l218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l218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l218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l218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l218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l218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l219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l219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l219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l219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l219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l219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l219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l219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l219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l219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l220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l220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l220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l220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l220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l220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l220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l220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l220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l220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l221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l221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l221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l221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l221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l221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l221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l221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l221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l221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l222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l222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l222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l222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l222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2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2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l223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l223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l223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l223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l223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l223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l223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l223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l223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l223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l224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l224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l224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l224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l224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l224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l224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l224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4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4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5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5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l226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l226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l226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l226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l226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l226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l226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l226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l226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l227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l227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l227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l227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l227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l227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l227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l227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l227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l227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l228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l228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l228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l228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l228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l228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l228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l228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l228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l228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l229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l229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l229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l229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l229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l229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l229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l229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l229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l229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l230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l230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l230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l230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l230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l230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l230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l230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l230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l230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l231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l231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l231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l231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l231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l231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l231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l231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l231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l231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l232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l232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l232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l232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l232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l232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l232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l232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l232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l232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l233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l233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l233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l233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l233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l233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l233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l233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l233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l233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l234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l234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l234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l234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l234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l234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l234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l234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l234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l234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l235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l235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l235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l235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l235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l235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l235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l235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l235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l235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l236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l236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l236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l236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l236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l236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l236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l236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l236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l236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l237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l237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l237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l237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l237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l237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l237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l237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l237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l237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l238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l238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l238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l238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l238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l238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l238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l238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l238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l238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l239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l239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l239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l239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l239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l239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l239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l239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l239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l239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l240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l240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l240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l240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l240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l240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l240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l240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l240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l240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l241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l241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l241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l241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l241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l241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l241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l241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l241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l241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l242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l242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l242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l242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l242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l242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l242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l242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l242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l242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l243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l243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l243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l243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l243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l243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l243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l243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l243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l243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l244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l244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l244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l244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l244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l244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l244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l244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l244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l244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l245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l245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l245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l245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l245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l245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l245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l245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l245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l245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l246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l246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l246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l246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l246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l246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l246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l246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l246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l246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l247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l247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l247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l247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l247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l247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l247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l247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l247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l247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l248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l248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l248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l248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l248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l248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l248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8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49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49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l250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l250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l250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l250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l250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l250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l250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l250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l250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l250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l251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l251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l251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l251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l251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l251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l251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l251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l251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l251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l252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l252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l252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l252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l252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l252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l252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l252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l252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l252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l253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l253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l253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l253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l253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l253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l253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l253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l253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l253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l254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l254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l254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l254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l254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l254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l254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l254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l254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l254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l255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l255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l255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l255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l255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l255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l255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l255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l255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l255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l256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l256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l256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l256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l256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l256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l256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l256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l256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l256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l257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l257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l257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l257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l257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l257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l257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l257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l257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l257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l258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l258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l258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l258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l258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l258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l258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l258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l258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l258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l259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l259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l259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l259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l259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l259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l259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l259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l259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l259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l260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l260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l260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l260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l260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l260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l260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l260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l260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l260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l261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l261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l261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l261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l261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l261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l261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l261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l261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l261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l262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l262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l262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l262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l262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l262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l262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l262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l262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l262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l263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l263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l263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l263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l263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l263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l263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l263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l263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l263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l264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l264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l264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l264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l264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l264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l264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l264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l264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l264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l265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l265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l265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l265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l265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l265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l265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l265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l265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l265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l266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l266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l266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l2663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l2664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l2665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l2666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l2667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l2668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l2669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l2670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l2671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l2672"/>
            <p:cNvSpPr/>
            <p:nvPr/>
          </p:nvSpPr>
          <p:spPr>
            <a:xfrm>
              <a:off x="4214860" y="218310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tx2673"/>
            <p:cNvSpPr/>
            <p:nvPr/>
          </p:nvSpPr>
          <p:spPr>
            <a:xfrm>
              <a:off x="2389201" y="1864656"/>
              <a:ext cx="330398" cy="167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6%</a:t>
              </a:r>
            </a:p>
          </p:txBody>
        </p:sp>
        <p:sp>
          <p:nvSpPr>
            <p:cNvPr id="2676" name="rc2674"/>
            <p:cNvSpPr/>
            <p:nvPr/>
          </p:nvSpPr>
          <p:spPr>
            <a:xfrm>
              <a:off x="561849" y="3822569"/>
              <a:ext cx="7306022" cy="3548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l2675"/>
            <p:cNvSpPr/>
            <p:nvPr/>
          </p:nvSpPr>
          <p:spPr>
            <a:xfrm>
              <a:off x="561849" y="7370818"/>
              <a:ext cx="7306022" cy="0"/>
            </a:xfrm>
            <a:custGeom>
              <a:avLst/>
              <a:pathLst>
                <a:path w="7306022" h="0">
                  <a:moveTo>
                    <a:pt x="0" y="0"/>
                  </a:moveTo>
                  <a:lnTo>
                    <a:pt x="7306022" y="0"/>
                  </a:lnTo>
                  <a:lnTo>
                    <a:pt x="73060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l2676"/>
            <p:cNvSpPr/>
            <p:nvPr/>
          </p:nvSpPr>
          <p:spPr>
            <a:xfrm>
              <a:off x="561849" y="6399759"/>
              <a:ext cx="7306022" cy="0"/>
            </a:xfrm>
            <a:custGeom>
              <a:avLst/>
              <a:pathLst>
                <a:path w="7306022" h="0">
                  <a:moveTo>
                    <a:pt x="0" y="0"/>
                  </a:moveTo>
                  <a:lnTo>
                    <a:pt x="7306022" y="0"/>
                  </a:lnTo>
                  <a:lnTo>
                    <a:pt x="73060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l2677"/>
            <p:cNvSpPr/>
            <p:nvPr/>
          </p:nvSpPr>
          <p:spPr>
            <a:xfrm>
              <a:off x="561849" y="5428700"/>
              <a:ext cx="7306022" cy="0"/>
            </a:xfrm>
            <a:custGeom>
              <a:avLst/>
              <a:pathLst>
                <a:path w="7306022" h="0">
                  <a:moveTo>
                    <a:pt x="0" y="0"/>
                  </a:moveTo>
                  <a:lnTo>
                    <a:pt x="7306022" y="0"/>
                  </a:lnTo>
                  <a:lnTo>
                    <a:pt x="73060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l2678"/>
            <p:cNvSpPr/>
            <p:nvPr/>
          </p:nvSpPr>
          <p:spPr>
            <a:xfrm>
              <a:off x="561849" y="4457641"/>
              <a:ext cx="7306022" cy="0"/>
            </a:xfrm>
            <a:custGeom>
              <a:avLst/>
              <a:pathLst>
                <a:path w="7306022" h="0">
                  <a:moveTo>
                    <a:pt x="0" y="0"/>
                  </a:moveTo>
                  <a:lnTo>
                    <a:pt x="7306022" y="0"/>
                  </a:lnTo>
                  <a:lnTo>
                    <a:pt x="73060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rc2679"/>
            <p:cNvSpPr/>
            <p:nvPr/>
          </p:nvSpPr>
          <p:spPr>
            <a:xfrm>
              <a:off x="893941" y="7254291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2" name="rc2680"/>
            <p:cNvSpPr/>
            <p:nvPr/>
          </p:nvSpPr>
          <p:spPr>
            <a:xfrm>
              <a:off x="1122970" y="7312554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3" name="rc2681"/>
            <p:cNvSpPr/>
            <p:nvPr/>
          </p:nvSpPr>
          <p:spPr>
            <a:xfrm>
              <a:off x="1351999" y="7215448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4" name="rc2682"/>
            <p:cNvSpPr/>
            <p:nvPr/>
          </p:nvSpPr>
          <p:spPr>
            <a:xfrm>
              <a:off x="1581028" y="7215448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5" name="rc2683"/>
            <p:cNvSpPr/>
            <p:nvPr/>
          </p:nvSpPr>
          <p:spPr>
            <a:xfrm>
              <a:off x="1810056" y="7234870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6" name="rc2684"/>
            <p:cNvSpPr/>
            <p:nvPr/>
          </p:nvSpPr>
          <p:spPr>
            <a:xfrm>
              <a:off x="2039085" y="7040658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7" name="rc2685"/>
            <p:cNvSpPr/>
            <p:nvPr/>
          </p:nvSpPr>
          <p:spPr>
            <a:xfrm>
              <a:off x="2268114" y="7137764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8" name="rc2686"/>
            <p:cNvSpPr/>
            <p:nvPr/>
          </p:nvSpPr>
          <p:spPr>
            <a:xfrm>
              <a:off x="2497143" y="7021237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9" name="rc2687"/>
            <p:cNvSpPr/>
            <p:nvPr/>
          </p:nvSpPr>
          <p:spPr>
            <a:xfrm>
              <a:off x="2726172" y="7176606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0" name="rc2688"/>
            <p:cNvSpPr/>
            <p:nvPr/>
          </p:nvSpPr>
          <p:spPr>
            <a:xfrm>
              <a:off x="2955201" y="7118343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1" name="rc2689"/>
            <p:cNvSpPr/>
            <p:nvPr/>
          </p:nvSpPr>
          <p:spPr>
            <a:xfrm>
              <a:off x="3184230" y="6574550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2" name="rc2690"/>
            <p:cNvSpPr/>
            <p:nvPr/>
          </p:nvSpPr>
          <p:spPr>
            <a:xfrm>
              <a:off x="3413259" y="7118343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3" name="rc2691"/>
            <p:cNvSpPr/>
            <p:nvPr/>
          </p:nvSpPr>
          <p:spPr>
            <a:xfrm>
              <a:off x="3642288" y="7040658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4" name="rc2692"/>
            <p:cNvSpPr/>
            <p:nvPr/>
          </p:nvSpPr>
          <p:spPr>
            <a:xfrm>
              <a:off x="3871317" y="6458022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5" name="rc2693"/>
            <p:cNvSpPr/>
            <p:nvPr/>
          </p:nvSpPr>
          <p:spPr>
            <a:xfrm>
              <a:off x="4100346" y="6846446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6" name="rc2694"/>
            <p:cNvSpPr/>
            <p:nvPr/>
          </p:nvSpPr>
          <p:spPr>
            <a:xfrm>
              <a:off x="4329375" y="6011335"/>
              <a:ext cx="229028" cy="1359482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7" name="rc2695"/>
            <p:cNvSpPr/>
            <p:nvPr/>
          </p:nvSpPr>
          <p:spPr>
            <a:xfrm>
              <a:off x="4558404" y="7040658"/>
              <a:ext cx="229028" cy="33016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8" name="rc2696"/>
            <p:cNvSpPr/>
            <p:nvPr/>
          </p:nvSpPr>
          <p:spPr>
            <a:xfrm>
              <a:off x="4787432" y="6924131"/>
              <a:ext cx="229028" cy="446687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9" name="rc2697"/>
            <p:cNvSpPr/>
            <p:nvPr/>
          </p:nvSpPr>
          <p:spPr>
            <a:xfrm>
              <a:off x="5016461" y="6322074"/>
              <a:ext cx="229028" cy="1048743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0" name="rc2698"/>
            <p:cNvSpPr/>
            <p:nvPr/>
          </p:nvSpPr>
          <p:spPr>
            <a:xfrm>
              <a:off x="5245490" y="6496865"/>
              <a:ext cx="229028" cy="873952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1" name="rc2699"/>
            <p:cNvSpPr/>
            <p:nvPr/>
          </p:nvSpPr>
          <p:spPr>
            <a:xfrm>
              <a:off x="5474519" y="6671655"/>
              <a:ext cx="229028" cy="699162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2" name="rc2700"/>
            <p:cNvSpPr/>
            <p:nvPr/>
          </p:nvSpPr>
          <p:spPr>
            <a:xfrm>
              <a:off x="5703548" y="6535707"/>
              <a:ext cx="229028" cy="83511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3" name="rc2701"/>
            <p:cNvSpPr/>
            <p:nvPr/>
          </p:nvSpPr>
          <p:spPr>
            <a:xfrm>
              <a:off x="5932577" y="6982394"/>
              <a:ext cx="229028" cy="388423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rc2702"/>
            <p:cNvSpPr/>
            <p:nvPr/>
          </p:nvSpPr>
          <p:spPr>
            <a:xfrm>
              <a:off x="6161606" y="6166705"/>
              <a:ext cx="229028" cy="1204113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rc2703"/>
            <p:cNvSpPr/>
            <p:nvPr/>
          </p:nvSpPr>
          <p:spPr>
            <a:xfrm>
              <a:off x="6390635" y="6691077"/>
              <a:ext cx="229028" cy="679741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rc2704"/>
            <p:cNvSpPr/>
            <p:nvPr/>
          </p:nvSpPr>
          <p:spPr>
            <a:xfrm>
              <a:off x="6619664" y="6671655"/>
              <a:ext cx="229028" cy="699162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rc2705"/>
            <p:cNvSpPr/>
            <p:nvPr/>
          </p:nvSpPr>
          <p:spPr>
            <a:xfrm>
              <a:off x="6848693" y="5855966"/>
              <a:ext cx="229028" cy="1514851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rc2706"/>
            <p:cNvSpPr/>
            <p:nvPr/>
          </p:nvSpPr>
          <p:spPr>
            <a:xfrm>
              <a:off x="7077722" y="6283232"/>
              <a:ext cx="229028" cy="1087585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rc2707"/>
            <p:cNvSpPr/>
            <p:nvPr/>
          </p:nvSpPr>
          <p:spPr>
            <a:xfrm>
              <a:off x="7306751" y="5545227"/>
              <a:ext cx="229028" cy="182559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rc2708"/>
            <p:cNvSpPr/>
            <p:nvPr/>
          </p:nvSpPr>
          <p:spPr>
            <a:xfrm>
              <a:off x="893941" y="7254291"/>
              <a:ext cx="229028" cy="11652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rc2709"/>
            <p:cNvSpPr/>
            <p:nvPr/>
          </p:nvSpPr>
          <p:spPr>
            <a:xfrm>
              <a:off x="1122970" y="7312554"/>
              <a:ext cx="229028" cy="5826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rc2710"/>
            <p:cNvSpPr/>
            <p:nvPr/>
          </p:nvSpPr>
          <p:spPr>
            <a:xfrm>
              <a:off x="1351999" y="7215448"/>
              <a:ext cx="229028" cy="15536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rc2711"/>
            <p:cNvSpPr/>
            <p:nvPr/>
          </p:nvSpPr>
          <p:spPr>
            <a:xfrm>
              <a:off x="1581028" y="7215448"/>
              <a:ext cx="229028" cy="15536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rc2712"/>
            <p:cNvSpPr/>
            <p:nvPr/>
          </p:nvSpPr>
          <p:spPr>
            <a:xfrm>
              <a:off x="1810056" y="7234870"/>
              <a:ext cx="229028" cy="13594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rc2713"/>
            <p:cNvSpPr/>
            <p:nvPr/>
          </p:nvSpPr>
          <p:spPr>
            <a:xfrm>
              <a:off x="2039085" y="7040658"/>
              <a:ext cx="229028" cy="33016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rc2714"/>
            <p:cNvSpPr/>
            <p:nvPr/>
          </p:nvSpPr>
          <p:spPr>
            <a:xfrm>
              <a:off x="2268114" y="7137764"/>
              <a:ext cx="229028" cy="23305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rc2715"/>
            <p:cNvSpPr/>
            <p:nvPr/>
          </p:nvSpPr>
          <p:spPr>
            <a:xfrm>
              <a:off x="2497143" y="7021237"/>
              <a:ext cx="229028" cy="34958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rc2716"/>
            <p:cNvSpPr/>
            <p:nvPr/>
          </p:nvSpPr>
          <p:spPr>
            <a:xfrm>
              <a:off x="2726172" y="7176606"/>
              <a:ext cx="229028" cy="19421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rc2717"/>
            <p:cNvSpPr/>
            <p:nvPr/>
          </p:nvSpPr>
          <p:spPr>
            <a:xfrm>
              <a:off x="2955201" y="7118343"/>
              <a:ext cx="229028" cy="25247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rc2718"/>
            <p:cNvSpPr/>
            <p:nvPr/>
          </p:nvSpPr>
          <p:spPr>
            <a:xfrm>
              <a:off x="3184230" y="6574550"/>
              <a:ext cx="229028" cy="79626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rc2719"/>
            <p:cNvSpPr/>
            <p:nvPr/>
          </p:nvSpPr>
          <p:spPr>
            <a:xfrm>
              <a:off x="3413259" y="7118343"/>
              <a:ext cx="229028" cy="25247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rc2720"/>
            <p:cNvSpPr/>
            <p:nvPr/>
          </p:nvSpPr>
          <p:spPr>
            <a:xfrm>
              <a:off x="3642288" y="7040658"/>
              <a:ext cx="229028" cy="33016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rc2721"/>
            <p:cNvSpPr/>
            <p:nvPr/>
          </p:nvSpPr>
          <p:spPr>
            <a:xfrm>
              <a:off x="3871317" y="6458022"/>
              <a:ext cx="229028" cy="91279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rc2722"/>
            <p:cNvSpPr/>
            <p:nvPr/>
          </p:nvSpPr>
          <p:spPr>
            <a:xfrm>
              <a:off x="4100346" y="6846446"/>
              <a:ext cx="229028" cy="52437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rc2723"/>
            <p:cNvSpPr/>
            <p:nvPr/>
          </p:nvSpPr>
          <p:spPr>
            <a:xfrm>
              <a:off x="4329375" y="73708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rc2724"/>
            <p:cNvSpPr/>
            <p:nvPr/>
          </p:nvSpPr>
          <p:spPr>
            <a:xfrm>
              <a:off x="4558404" y="73708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rc2725"/>
            <p:cNvSpPr/>
            <p:nvPr/>
          </p:nvSpPr>
          <p:spPr>
            <a:xfrm>
              <a:off x="4787432" y="73708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rc2726"/>
            <p:cNvSpPr/>
            <p:nvPr/>
          </p:nvSpPr>
          <p:spPr>
            <a:xfrm>
              <a:off x="5016461" y="73708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rc2727"/>
            <p:cNvSpPr/>
            <p:nvPr/>
          </p:nvSpPr>
          <p:spPr>
            <a:xfrm>
              <a:off x="5245490" y="73708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rc2728"/>
            <p:cNvSpPr/>
            <p:nvPr/>
          </p:nvSpPr>
          <p:spPr>
            <a:xfrm>
              <a:off x="5474519" y="73708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rc2729"/>
            <p:cNvSpPr/>
            <p:nvPr/>
          </p:nvSpPr>
          <p:spPr>
            <a:xfrm>
              <a:off x="5703548" y="73708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rc2730"/>
            <p:cNvSpPr/>
            <p:nvPr/>
          </p:nvSpPr>
          <p:spPr>
            <a:xfrm>
              <a:off x="5932577" y="73708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rc2731"/>
            <p:cNvSpPr/>
            <p:nvPr/>
          </p:nvSpPr>
          <p:spPr>
            <a:xfrm>
              <a:off x="6161606" y="73708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rc2732"/>
            <p:cNvSpPr/>
            <p:nvPr/>
          </p:nvSpPr>
          <p:spPr>
            <a:xfrm>
              <a:off x="6390635" y="73708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rc2733"/>
            <p:cNvSpPr/>
            <p:nvPr/>
          </p:nvSpPr>
          <p:spPr>
            <a:xfrm>
              <a:off x="6619664" y="73708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rc2734"/>
            <p:cNvSpPr/>
            <p:nvPr/>
          </p:nvSpPr>
          <p:spPr>
            <a:xfrm>
              <a:off x="6848693" y="73708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rc2735"/>
            <p:cNvSpPr/>
            <p:nvPr/>
          </p:nvSpPr>
          <p:spPr>
            <a:xfrm>
              <a:off x="7077722" y="73708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rc2736"/>
            <p:cNvSpPr/>
            <p:nvPr/>
          </p:nvSpPr>
          <p:spPr>
            <a:xfrm>
              <a:off x="7306751" y="73708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tx2737"/>
            <p:cNvSpPr/>
            <p:nvPr/>
          </p:nvSpPr>
          <p:spPr>
            <a:xfrm>
              <a:off x="893941" y="4074794"/>
              <a:ext cx="3366492" cy="173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Share of total PM2.5 emissions</a:t>
              </a:r>
            </a:p>
          </p:txBody>
        </p:sp>
        <p:sp>
          <p:nvSpPr>
            <p:cNvPr id="2740" name="pl273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l273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l274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l274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l274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l274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l274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l274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l274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l274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l274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l274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l275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l275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l275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l275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l275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l275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l275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l275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l275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l275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l276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l276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l276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l276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l276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l276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l276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l276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l276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l276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l277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l277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l277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l277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l277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l277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l277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l277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l277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l277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l278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l278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l278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l278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l278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l278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l278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l278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l278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l278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l279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l279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l279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l279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l279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l279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l279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l279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l279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l279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l280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l280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0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l281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l281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l281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l281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l281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l281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l281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l281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l282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l282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l282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l282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l282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l282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l282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l282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l282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l282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l283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l283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l283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l283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l283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l283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l283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l283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l283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l283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l284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l284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l284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l284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l284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l284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l284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l284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l284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l284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l285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l285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l285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l285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l285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l285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l285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l285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l285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l285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l286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l286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l286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l286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l286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l286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l286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l286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l286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l286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l287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l287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l287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l287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l287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l287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l287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l287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l287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l287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l288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l288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l288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l288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l288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l288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l288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l288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l288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l288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l289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l289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l289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l289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l289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l289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l289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l289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l289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l289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l290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l290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l290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l290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l290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l290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l290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l290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l290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l290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l291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l291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l291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l291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l291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l291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l291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l291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l291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l291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l292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l292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l292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l292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l292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l292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l292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l292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l292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l292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l293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l293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l293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l293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l293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l293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l293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l293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l293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l293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l294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l294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l294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l294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l294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l294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l294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l294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l294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l294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l295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l295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l295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l295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l295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l295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l295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l295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l295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l295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l296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l296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l296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l296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l296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l296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l296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l296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6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6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l297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l297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l297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l297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l297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l297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l297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l297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l297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l297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l298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l298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l298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l298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l298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l298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l298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l298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l298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l298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l299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l299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l299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l299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l299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l299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l299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l299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l299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l299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l300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l300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l300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l300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l300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l300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l300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l300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l300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l300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l301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l301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l301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l301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l301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l301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l301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l301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l301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l301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l302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l302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l302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l302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l302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l302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l302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l302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l302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l302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l303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l303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l303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l303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l303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l303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l303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l303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l303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l303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l304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l304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l304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l304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l304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l304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l304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l304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l304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l304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l305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l305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l305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l305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l305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l305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l305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l305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l305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l305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l306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l306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l306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l306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l306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l306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l306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l306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l306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l306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l307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l307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l307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l307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l307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l307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l307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l307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l307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l307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l308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l308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l308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l308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l308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l308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l308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l308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l308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l308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l309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l309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l309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l309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l309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l309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l309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l309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l309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l309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l310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l310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l310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l310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l310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l310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l310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l310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l310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l310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l311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l311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l311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l311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l311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l311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l311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l311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l311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1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l312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l312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l312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l313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l313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l313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pl313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pl313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l314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pl314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pl314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pl314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6" name="pl314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pl314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8" name="pl314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pl314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pl314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pl314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pl315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pl315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4" name="pl315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pl315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6" name="pl315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pl315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8" name="pl315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pl315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pl315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pl315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pl316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pl316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4" name="pl316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pl316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6" name="pl316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pl316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pl316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pl316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pl316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pl316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2" name="pl317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pl317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pl317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pl317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l317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l317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l317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pl317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pl317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pl317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pl318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pl318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l318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l318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l318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l318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pl318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pl318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pl318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pl318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2" name="pl319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pl319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4" name="pl319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pl319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6" name="pl319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pl319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pl319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pl319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pl319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pl319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pl320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pl320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pl320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5" name="pl320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pl320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7" name="pl320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8" name="pl320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9" name="pl320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0" name="pl320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1" name="pl320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pl321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3" name="pl321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4" name="pl321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pl321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6" name="pl321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pl321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8" name="pl321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pl321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0" name="pl321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pl321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2" name="pl322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pl322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4" name="pl322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pl322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6" name="pl322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7" name="pl322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8" name="pl322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9" name="pl322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0" name="pl322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1" name="pl322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2" name="pl323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3" name="pl323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4" name="pl323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pl323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6" name="pl323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pl323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8" name="pl323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pl323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0" name="pl323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1" name="pl323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2" name="pl324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3" name="pl324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4" name="pl324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5" name="pl324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6" name="pl324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7" name="pl324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8" name="pl324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9" name="pl324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0" name="pl324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1" name="pl324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2" name="pl325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3" name="pl325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4" name="pl325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5" name="pl325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6" name="pl325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7" name="pl325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8" name="pl325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9" name="pl325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0" name="pl325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1" name="pl325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2" name="pl326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3" name="pl326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4" name="pl326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5" name="pl326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6" name="pl326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7" name="pl326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8" name="pl326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9" name="pl326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0" name="pl326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1" name="pl326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2" name="pl327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3" name="pl327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4" name="pl327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5" name="pl327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6" name="pl327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7" name="pl327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8" name="pl327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9" name="pl327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0" name="pl327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1" name="pl327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2" name="pl328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3" name="pl328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4" name="pl328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5" name="pl328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6" name="pl328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7" name="pl328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8" name="pl328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9" name="pl328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0" name="pl328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1" name="pl328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2" name="pl329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3" name="pl329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4" name="pl329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5" name="pl329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6" name="pl329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7" name="pl329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8" name="pl329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9" name="pl329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0" name="pl329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1" name="pl329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2" name="pl330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3" name="pl330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4" name="pl330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5" name="pl330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6" name="pl330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7" name="pl330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8" name="pl330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9" name="pl330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0" name="pl330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1" name="pl330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2" name="pl331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3" name="pl331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4" name="pl331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5" name="pl331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6" name="pl331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7" name="pl331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8" name="pl331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9" name="pl331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0" name="pl331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1" name="pl331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2" name="pl332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3" name="pl332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4" name="pl332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5" name="pl332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6" name="pl332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7" name="pl332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8" name="pl332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9" name="pl332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0" name="pl332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1" name="pl332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2" name="pl333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3" name="pl333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4" name="pl333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5" name="pl333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6" name="pl333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7" name="pl333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8" name="pl333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9" name="pl333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0" name="pl333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1" name="pl333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2" name="pl334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3" name="pl334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4" name="pl334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5" name="pl334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6" name="pl334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7" name="pl334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8" name="pl334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9" name="pl334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0" name="pl334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1" name="pl334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2" name="pl335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3" name="pl335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4" name="pl335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5" name="pl335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6" name="pl335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7" name="pl335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8" name="pl335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9" name="pl335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0" name="pl335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1" name="pl335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2" name="pl336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3" name="pl336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4" name="pl336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5" name="pl336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6" name="pl336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7" name="pl336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8" name="pl336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9" name="pl336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0" name="pl336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1" name="pl336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2" name="pl337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3" name="pl337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4" name="pl337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5" name="pl337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pl337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pl337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pl337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pl337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pl337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pl337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pl338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pl338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4" name="pl338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5" name="pl338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6" name="pl338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7" name="pl338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8" name="pl338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9" name="pl338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pl338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1" name="pl338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pl339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3" name="pl339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pl339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5" name="pl339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pl339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7" name="pl339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pl339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9" name="pl339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0" name="pl339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1" name="pl339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2" name="pl340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3" name="pl340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4" name="pl340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5" name="pl340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6" name="pl340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pl340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8" name="pl340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pl340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0" name="pl340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pl340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2" name="pl341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pl341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4" name="pl341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pl341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6" name="pl341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pl341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8" name="pl341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9" name="pl341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0" name="pl341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1" name="pl341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2" name="pl342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3" name="pl342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4" name="pl342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5" name="pl342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6" name="pl342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pl342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8" name="pl342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pl342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0" name="pl342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pl342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2" name="pl343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3" name="pl343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4" name="pl343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5" name="pl343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6" name="pl343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7" name="pl343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8" name="pl343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9" name="pl343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0" name="pl343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1" name="pl343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2" name="pl344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3" name="pl344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4" name="pl344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5" name="pl344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6" name="pl344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7" name="pl344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8" name="pl344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9" name="pl344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0" name="pl344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1" name="pl344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2" name="pl345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3" name="pl345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4" name="pl345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5" name="pl345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6" name="pl345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7" name="pl345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8" name="pl345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9" name="pl345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0" name="pl345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1" name="pl345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2" name="pl346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3" name="pl346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4" name="pl346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5" name="pl346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6" name="pl346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7" name="pl346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8" name="pl346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9" name="pl346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0" name="pl346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1" name="pl346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2" name="pl347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3" name="pl347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pl347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pl347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6" name="pl347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pl347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8" name="pl347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pl347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0" name="pl347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pl347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pl348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l348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l348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l348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pl348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pl348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pl348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pl348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l348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l348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pl349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pl349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l349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l349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l349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pl349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8" name="pl349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l349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l349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pl349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2" name="pl350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pl350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4" name="pl350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5" name="pl350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pl350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pl350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pl350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pl350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pl350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pl350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2" name="pl351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pl351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4" name="pl351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5" name="pl351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6" name="pl351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7" name="pl351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8" name="pl351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pl351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0" name="pl351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pl351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2" name="pl352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3" name="pl352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4" name="pl352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5" name="pl352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6" name="pl352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7" name="pl352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8" name="pl352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9" name="pl352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0" name="pl352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1" name="pl352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2" name="pl353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3" name="pl353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4" name="pl353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5" name="pl353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6" name="pl353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7" name="pl353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8" name="pl353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9" name="pl353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0" name="pl353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1" name="pl353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2" name="pl354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3" name="pl354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4" name="pl354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5" name="pl354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6" name="pl354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7" name="pl354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8" name="pl354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9" name="pl354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0" name="pl354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1" name="pl354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2" name="pl355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3" name="pl355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4" name="pl355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5" name="pl355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6" name="pl355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7" name="pl355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8" name="pl355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9" name="pl355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0" name="pl355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1" name="pl355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2" name="pl356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3" name="pl356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4" name="pl356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5" name="pl356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6" name="pl356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7" name="pl356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8" name="pl356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9" name="pl356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0" name="pl356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1" name="pl356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2" name="pl357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3" name="pl357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4" name="pl357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5" name="pl357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6" name="pl357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7" name="pl357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8" name="pl357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9" name="pl357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0" name="pl357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1" name="pl357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2" name="pl358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3" name="pl358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4" name="pl358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5" name="pl358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6" name="pl358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7" name="pl358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8" name="pl358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9" name="pl358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0" name="pl358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1" name="pl358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2" name="pl359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3" name="pl359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4" name="pl359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5" name="pl359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6" name="pl359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7" name="pl359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8" name="pl359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9" name="pl359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0" name="pl359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1" name="pl359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2" name="pl360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3" name="pl360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4" name="pl360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5" name="pl360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6" name="pl360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7" name="pl360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8" name="pl360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9" name="pl360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0" name="pl360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1" name="pl360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2" name="pl361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3" name="pl361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4" name="pl361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5" name="pl361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6" name="pl361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7" name="pl361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8" name="pl361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9" name="pl361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0" name="pl361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1" name="pl361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2" name="pl362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3" name="pl362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4" name="pl362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5" name="pl362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6" name="pl362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7" name="pl362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8" name="pl362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9" name="pl362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0" name="pl362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1" name="pl362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2" name="pl363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3" name="pl363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4" name="pl363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5" name="pl363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6" name="pl363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7" name="pl363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8" name="pl363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9" name="pl363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0" name="pl363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1" name="pl363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2" name="pl364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3" name="pl364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4" name="pl364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5" name="pl364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6" name="pl3644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7" name="pl3645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8" name="pl3646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9" name="pl3647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0" name="pl3648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1" name="pl3649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2" name="pl3650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3" name="pl3651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4" name="pl3652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5" name="pl3653"/>
            <p:cNvSpPr/>
            <p:nvPr/>
          </p:nvSpPr>
          <p:spPr>
            <a:xfrm>
              <a:off x="893941" y="591423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6" name="pl365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7" name="pl365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8" name="pl365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9" name="pl365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0" name="pl365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1" name="pl365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2" name="pl366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3" name="pl366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4" name="pl366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5" name="pl366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6" name="pl366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7" name="pl366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8" name="pl366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9" name="pl366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0" name="pl366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1" name="pl366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2" name="pl367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3" name="pl367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4" name="pl367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5" name="pl367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6" name="pl367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7" name="pl367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8" name="pl367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9" name="pl367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0" name="pl367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1" name="pl367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2" name="pl368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3" name="pl368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4" name="pl368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5" name="pl368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6" name="pl368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7" name="pl368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8" name="pl368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9" name="pl368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0" name="pl368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1" name="pl368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2" name="pl369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3" name="pl369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4" name="pl369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5" name="pl369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6" name="pl369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7" name="pl369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8" name="pl369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9" name="pl369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0" name="pl369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1" name="pl369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2" name="pl370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3" name="pl370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4" name="pl370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5" name="pl370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6" name="pl370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7" name="pl370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8" name="pl370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9" name="pl370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0" name="pl370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1" name="pl370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2" name="pl371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3" name="pl371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4" name="pl371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5" name="pl371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6" name="pl371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7" name="pl371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8" name="pl371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9" name="pl371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0" name="pl371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1" name="pl371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2" name="pl372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3" name="pl372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4" name="pl372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5" name="pl372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6" name="pl372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7" name="pl372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8" name="pl372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9" name="pl372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0" name="pl372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1" name="pl372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2" name="pl373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3" name="pl373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4" name="pl373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5" name="pl373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6" name="pl373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7" name="pl373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8" name="pl373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9" name="pl373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0" name="pl373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1" name="pl373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2" name="pl374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3" name="pl374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4" name="pl374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5" name="pl374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6" name="pl374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7" name="pl374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8" name="pl374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9" name="pl374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0" name="pl374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1" name="pl374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2" name="pl375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3" name="pl375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4" name="pl375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5" name="pl375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6" name="pl375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7" name="pl375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8" name="pl375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9" name="pl375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0" name="pl375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1" name="pl375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2" name="pl376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3" name="pl376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4" name="pl376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5" name="pl376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6" name="pl376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7" name="pl376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8" name="pl376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9" name="pl376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0" name="pl376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1" name="pl376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2" name="pl377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3" name="pl377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4" name="pl377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5" name="pl377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6" name="pl377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7" name="pl377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8" name="pl377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9" name="pl377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0" name="pl377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1" name="pl377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2" name="pl378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3" name="pl378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4" name="pl378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5" name="pl378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6" name="pl378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7" name="pl378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8" name="pl378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9" name="pl378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0" name="pl378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1" name="pl378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2" name="pl379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3" name="pl379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4" name="pl379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5" name="pl379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6" name="pl379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7" name="pl379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8" name="pl379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9" name="pl379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0" name="pl379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1" name="pl379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2" name="pl380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3" name="pl380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4" name="pl380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5" name="pl380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6" name="pl380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7" name="pl380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8" name="pl380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9" name="pl380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0" name="pl380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1" name="pl380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2" name="pl381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3" name="pl381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4" name="pl381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5" name="pl381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6" name="pl381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7" name="pl381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8" name="pl381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9" name="pl381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0" name="pl381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1" name="pl381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2" name="pl382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3" name="pl382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4" name="pl382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5" name="pl382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6" name="pl382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7" name="pl382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8" name="pl382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9" name="pl382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0" name="pl382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1" name="pl382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2" name="pl383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3" name="pl383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4" name="pl383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5" name="pl383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6" name="pl383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7" name="pl383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8" name="pl383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9" name="pl383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0" name="pl383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1" name="pl383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2" name="pl384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3" name="pl384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4" name="pl384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5" name="pl384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6" name="pl384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7" name="pl384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8" name="pl384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9" name="pl384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0" name="pl384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1" name="pl384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2" name="pl385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3" name="pl385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4" name="pl385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5" name="pl385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6" name="pl385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7" name="pl385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8" name="pl385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9" name="pl385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0" name="pl385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1" name="pl385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2" name="pl386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3" name="pl386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4" name="pl386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5" name="pl386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6" name="pl386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7" name="pl386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8" name="pl386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9" name="pl386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0" name="pl386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1" name="pl386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2" name="pl387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3" name="pl387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4" name="pl387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5" name="pl387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6" name="pl387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7" name="pl387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8" name="pl387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9" name="pl387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0" name="pl387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1" name="pl387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2" name="pl388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3" name="pl388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4" name="pl388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5" name="pl388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6" name="pl388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7" name="pl388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8" name="pl388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9" name="pl388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0" name="pl388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1" name="pl388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2" name="pl389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3" name="pl389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4" name="pl389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5" name="pl389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6" name="pl389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7" name="pl389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8" name="pl389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9" name="pl389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0" name="pl389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1" name="pl389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2" name="pl390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3" name="pl390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4" name="pl390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5" name="pl390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6" name="pl390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7" name="pl390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8" name="pl390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9" name="pl390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0" name="pl390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1" name="pl390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2" name="pl391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3" name="pl391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4" name="pl391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5" name="pl391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6" name="pl391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7" name="pl391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8" name="pl391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9" name="pl391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0" name="pl391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1" name="pl391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2" name="pl392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3" name="pl392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4" name="pl392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5" name="pl392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6" name="pl392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7" name="pl392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8" name="pl392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9" name="pl392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0" name="pl392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1" name="pl392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2" name="pl393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3" name="pl393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4" name="pl393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5" name="pl393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6" name="pl393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7" name="pl393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8" name="pl393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9" name="pl393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0" name="pl393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1" name="pl393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2" name="pl394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3" name="pl394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4" name="pl394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5" name="pl394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6" name="pl394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7" name="pl394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8" name="pl394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9" name="pl394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0" name="pl394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1" name="pl394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2" name="pl395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3" name="pl395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4" name="pl395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5" name="pl395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6" name="pl395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7" name="pl395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8" name="pl395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9" name="pl395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0" name="pl395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1" name="pl395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2" name="pl396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3" name="pl396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4" name="pl396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5" name="pl396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6" name="pl396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7" name="pl396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8" name="pl396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9" name="pl396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0" name="pl396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1" name="pl396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2" name="pl397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3" name="pl397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4" name="pl397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5" name="pl397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6" name="pl397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7" name="pl397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8" name="pl397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9" name="pl397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0" name="pl397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1" name="pl397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2" name="pl398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3" name="pl398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4" name="pl398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5" name="pl398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6" name="pl398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7" name="pl398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8" name="pl398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9" name="pl398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0" name="pl398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1" name="pl398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2" name="pl399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3" name="pl399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4" name="pl399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5" name="pl399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6" name="pl399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7" name="pl399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8" name="pl399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9" name="pl399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0" name="pl399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1" name="pl399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2" name="pl400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3" name="pl400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4" name="pl400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5" name="pl400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6" name="pl400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7" name="pl400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8" name="pl400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9" name="pl400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0" name="pl400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1" name="pl400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2" name="pl401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3" name="pl401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4" name="pl401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5" name="pl401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6" name="pl401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7" name="pl401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8" name="pl401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9" name="pl401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0" name="pl401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1" name="pl401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2" name="pl402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3" name="pl402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4" name="pl402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5" name="pl402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6" name="pl402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7" name="pl402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8" name="pl402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9" name="pl402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0" name="pl402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1" name="pl402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2" name="pl403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3" name="pl403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4" name="pl403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5" name="pl403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6" name="pl403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7" name="pl403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8" name="pl403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9" name="pl403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0" name="pl403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1" name="pl403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2" name="pl404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3" name="pl404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4" name="pl404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5" name="pl404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6" name="pl404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7" name="pl404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8" name="pl404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9" name="pl404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0" name="pl404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1" name="pl404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2" name="pl405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3" name="pl405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4" name="pl405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5" name="pl405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6" name="pl405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7" name="pl405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8" name="pl405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9" name="pl405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0" name="pl405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1" name="pl405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2" name="pl406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3" name="pl406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4" name="pl406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5" name="pl406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6" name="pl406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7" name="pl406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8" name="pl406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9" name="pl406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0" name="pl406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1" name="pl406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2" name="pl407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3" name="pl407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4" name="pl407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5" name="pl407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6" name="pl407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7" name="pl407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8" name="pl407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9" name="pl407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0" name="pl407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1" name="pl407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2" name="pl408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3" name="pl408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4" name="pl408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5" name="pl408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6" name="pl408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7" name="pl408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8" name="pl408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9" name="pl408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0" name="pl408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1" name="pl408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2" name="pl409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3" name="pl409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4" name="pl409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5" name="pl409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6" name="pl409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7" name="pl409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8" name="pl409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9" name="pl409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0" name="pl409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1" name="pl409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2" name="pl410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3" name="pl410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4" name="pl410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5" name="pl410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6" name="pl410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7" name="pl410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8" name="pl410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9" name="pl410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0" name="pl410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1" name="pl410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2" name="pl411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3" name="pl411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4" name="pl411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5" name="pl411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6" name="pl411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7" name="pl411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8" name="pl411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9" name="pl411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0" name="pl411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1" name="pl411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2" name="pl412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3" name="pl412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4" name="pl412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5" name="pl412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6" name="pl412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7" name="pl412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8" name="pl412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9" name="pl412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0" name="pl412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1" name="pl412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2" name="pl413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3" name="pl413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4" name="pl413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5" name="pl413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6" name="pl413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7" name="pl413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8" name="pl413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9" name="pl413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0" name="pl413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1" name="pl413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2" name="pl414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3" name="pl414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4" name="pl414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5" name="pl414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6" name="pl414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7" name="pl414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8" name="pl414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9" name="pl414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0" name="pl414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1" name="pl414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2" name="pl415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3" name="pl415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4" name="pl415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5" name="pl415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6" name="pl415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7" name="pl415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8" name="pl415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9" name="pl415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0" name="pl415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1" name="pl415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2" name="pl416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3" name="pl416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4" name="pl416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5" name="pl416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6" name="pl416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7" name="pl416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8" name="pl416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9" name="pl416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0" name="pl416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1" name="pl416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2" name="pl417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3" name="pl417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4" name="pl417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5" name="pl417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6" name="pl417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7" name="pl417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8" name="pl417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9" name="pl417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0" name="pl417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1" name="pl417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2" name="pl418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3" name="pl418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4" name="pl418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5" name="pl418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6" name="pl418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7" name="pl418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8" name="pl418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9" name="pl418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0" name="pl418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1" name="pl418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2" name="pl419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3" name="pl419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4" name="pl419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5" name="pl419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6" name="pl419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7" name="pl419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8" name="pl419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9" name="pl419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0" name="pl419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1" name="pl419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2" name="pl420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3" name="pl420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4" name="pl420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5" name="pl420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6" name="pl420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7" name="pl420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8" name="pl420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9" name="pl420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0" name="pl420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1" name="pl420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2" name="pl421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3" name="pl421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4" name="pl421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5" name="pl421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6" name="pl421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7" name="pl421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8" name="pl421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9" name="pl421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0" name="pl421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1" name="pl421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2" name="pl422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3" name="pl422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4" name="pl422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5" name="pl422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6" name="pl422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7" name="pl422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8" name="pl422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9" name="pl422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0" name="pl422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1" name="pl422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2" name="pl423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3" name="pl423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4" name="pl423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5" name="pl423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6" name="pl423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7" name="pl423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8" name="pl423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9" name="pl423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0" name="pl423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1" name="pl423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2" name="pl424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3" name="pl424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4" name="pl424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5" name="pl424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6" name="pl424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7" name="pl424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8" name="pl424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9" name="pl424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0" name="pl424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1" name="pl424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2" name="pl425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3" name="pl425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4" name="pl425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5" name="pl425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6" name="pl425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7" name="pl425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8" name="pl425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9" name="pl425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0" name="pl425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1" name="pl425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2" name="pl426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3" name="pl426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4" name="pl426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5" name="pl426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6" name="pl426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7" name="pl426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8" name="pl426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9" name="pl426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0" name="pl426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1" name="pl426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2" name="pl427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3" name="pl427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4" name="pl427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5" name="pl427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6" name="pl427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7" name="pl427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8" name="pl427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9" name="pl427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0" name="pl427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1" name="pl427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2" name="pl428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3" name="pl428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4" name="pl428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5" name="pl428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6" name="pl428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7" name="pl428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8" name="pl428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9" name="pl428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0" name="pl428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1" name="pl428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2" name="pl429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3" name="pl429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4" name="pl429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5" name="pl429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6" name="pl429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7" name="pl429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8" name="pl429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9" name="pl429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0" name="pl429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1" name="pl429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2" name="pl430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3" name="pl430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4" name="pl430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5" name="pl430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6" name="pl430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7" name="pl430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8" name="pl430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9" name="pl430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0" name="pl430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1" name="pl430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2" name="pl431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3" name="pl431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4" name="pl431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5" name="pl431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6" name="pl431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7" name="pl431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8" name="pl431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9" name="pl431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0" name="pl431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1" name="pl431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2" name="pl432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3" name="pl432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4" name="pl432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5" name="pl432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6" name="pl432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7" name="pl432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8" name="pl432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9" name="pl432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0" name="pl432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1" name="pl432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2" name="pl433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3" name="pl433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4" name="pl433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5" name="pl433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6" name="pl433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7" name="pl433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8" name="pl433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9" name="pl433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0" name="pl433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1" name="pl433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2" name="pl434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3" name="pl434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4" name="pl434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5" name="pl434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6" name="pl434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7" name="pl434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8" name="pl434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9" name="pl434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0" name="pl434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1" name="pl434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2" name="pl435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3" name="pl435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4" name="pl435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5" name="pl435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6" name="pl435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7" name="pl435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8" name="pl435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9" name="pl435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0" name="pl435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1" name="pl435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2" name="pl436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3" name="pl436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4" name="pl436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5" name="pl436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6" name="pl436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7" name="pl436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8" name="pl436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9" name="pl436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0" name="pl436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1" name="pl436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2" name="pl437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3" name="pl437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4" name="pl437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5" name="pl437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6" name="pl437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7" name="pl437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8" name="pl437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9" name="pl437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0" name="pl437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1" name="pl437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2" name="pl438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3" name="pl438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4" name="pl438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5" name="pl438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6" name="pl438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7" name="pl438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8" name="pl438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9" name="pl438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0" name="pl438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1" name="pl438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2" name="pl439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3" name="pl439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4" name="pl439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5" name="pl439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6" name="pl439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7" name="pl439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8" name="pl439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9" name="pl439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0" name="pl439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1" name="pl439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2" name="pl440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3" name="pl440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4" name="pl440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5" name="pl440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6" name="pl440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7" name="pl440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8" name="pl440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9" name="pl440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0" name="pl440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1" name="pl440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2" name="pl441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3" name="pl441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4" name="pl441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5" name="pl441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6" name="pl441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7" name="pl441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8" name="pl441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9" name="pl441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0" name="pl441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1" name="pl441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2" name="pl442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3" name="pl442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4" name="pl442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5" name="pl442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6" name="pl442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7" name="pl442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8" name="pl442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9" name="pl442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0" name="pl442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1" name="pl442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2" name="pl443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3" name="pl443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4" name="pl443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5" name="pl443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6" name="pl443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7" name="pl443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8" name="pl443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9" name="pl443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0" name="pl443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1" name="pl443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2" name="pl444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3" name="pl444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4" name="pl444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5" name="pl444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6" name="pl444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7" name="pl444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8" name="pl444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9" name="pl444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0" name="pl444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1" name="pl444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2" name="pl445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3" name="pl445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4" name="pl445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5" name="pl445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6" name="pl445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7" name="pl445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8" name="pl445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9" name="pl445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0" name="pl445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1" name="pl445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2" name="pl446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3" name="pl446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4" name="pl446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5" name="pl446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6" name="pl446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7" name="pl446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8" name="pl446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9" name="pl446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0" name="pl446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1" name="pl446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2" name="pl447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3" name="pl447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4" name="pl447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5" name="pl447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6" name="pl447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7" name="pl447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8" name="pl447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9" name="pl447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0" name="pl447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1" name="pl447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2" name="pl448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3" name="pl448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4" name="pl448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5" name="pl448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6" name="pl448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7" name="pl448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8" name="pl448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9" name="pl448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0" name="pl448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1" name="pl448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2" name="pl449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3" name="pl449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4" name="pl449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5" name="pl449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6" name="pl449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7" name="pl449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8" name="pl449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9" name="pl449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0" name="pl449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1" name="pl449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2" name="pl450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3" name="pl450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4" name="pl450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5" name="pl450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6" name="pl450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7" name="pl450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8" name="pl450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9" name="pl450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0" name="pl450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1" name="pl450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2" name="pl451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3" name="pl451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4" name="pl451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5" name="pl451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6" name="pl451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7" name="pl451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8" name="pl451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9" name="pl451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0" name="pl451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1" name="pl451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2" name="pl452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3" name="pl452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4" name="pl452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5" name="pl452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6" name="pl452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7" name="pl452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8" name="pl452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9" name="pl452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0" name="pl452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1" name="pl452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2" name="pl453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3" name="pl453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4" name="pl453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5" name="pl453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6" name="pl453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7" name="pl453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8" name="pl453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9" name="pl453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0" name="pl453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1" name="pl453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2" name="pl454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3" name="pl454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4" name="pl454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5" name="pl454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6" name="pl454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7" name="pl454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8" name="pl454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9" name="pl454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0" name="pl454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1" name="pl454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2" name="pl455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3" name="pl455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4" name="pl455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5" name="pl455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6" name="pl455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7" name="pl455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8" name="pl455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9" name="pl455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0" name="pl455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1" name="pl455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2" name="pl4560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3" name="pl4561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4" name="pl4562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5" name="pl4563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6" name="pl4564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7" name="pl4565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8" name="pl4566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9" name="pl4567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0" name="pl4568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1" name="pl4569"/>
            <p:cNvSpPr/>
            <p:nvPr/>
          </p:nvSpPr>
          <p:spPr>
            <a:xfrm>
              <a:off x="893941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2" name="pl457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3" name="pl457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4" name="pl457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5" name="pl457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6" name="pl457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7" name="pl457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8" name="pl457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9" name="pl457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0" name="pl457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1" name="pl457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2" name="pl458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3" name="pl458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4" name="pl458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5" name="pl458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6" name="pl458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7" name="pl458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8" name="pl458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9" name="pl458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0" name="pl458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1" name="pl458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2" name="pl459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3" name="pl459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4" name="pl459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5" name="pl459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6" name="pl459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7" name="pl459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8" name="pl459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9" name="pl459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0" name="pl459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1" name="pl459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2" name="pl460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3" name="pl460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4" name="pl460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5" name="pl460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6" name="pl460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7" name="pl460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8" name="pl460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9" name="pl460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0" name="pl460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1" name="pl460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2" name="pl461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3" name="pl461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4" name="pl461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5" name="pl461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6" name="pl461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7" name="pl461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8" name="pl461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9" name="pl461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0" name="pl461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1" name="pl461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2" name="pl462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3" name="pl462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4" name="pl462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5" name="pl462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6" name="pl462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7" name="pl462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8" name="pl462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9" name="pl462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0" name="pl462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1" name="pl462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2" name="pl463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3" name="pl463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4" name="pl463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5" name="pl463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6" name="pl463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7" name="pl463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8" name="pl463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9" name="pl463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0" name="pl463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1" name="pl463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2" name="pl464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3" name="pl464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4" name="pl464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5" name="pl464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6" name="pl464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7" name="pl464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8" name="pl464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9" name="pl464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0" name="pl464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1" name="pl464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2" name="pl465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3" name="pl465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4" name="pl465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5" name="pl465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6" name="pl465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7" name="pl465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8" name="pl465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9" name="pl465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0" name="pl465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1" name="pl465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2" name="pl466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3" name="pl466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4" name="pl466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5" name="pl466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6" name="pl466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7" name="pl466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8" name="pl466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9" name="pl466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0" name="pl466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1" name="pl466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2" name="pl467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3" name="pl467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4" name="pl467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5" name="pl467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6" name="pl467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7" name="pl467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8" name="pl467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9" name="pl467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0" name="pl467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1" name="pl467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2" name="pl468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3" name="pl468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4" name="pl468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5" name="pl468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6" name="pl468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7" name="pl468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8" name="pl468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9" name="pl468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0" name="pl468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1" name="pl468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2" name="pl469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3" name="pl469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4" name="pl469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5" name="pl469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6" name="pl469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7" name="pl469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8" name="pl469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9" name="pl469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0" name="pl469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1" name="pl469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2" name="pl470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3" name="pl470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4" name="pl470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5" name="pl470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6" name="pl470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7" name="pl470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8" name="pl470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9" name="pl470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0" name="pl470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1" name="pl470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2" name="pl471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3" name="pl471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4" name="pl471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5" name="pl471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6" name="pl471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7" name="pl471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8" name="pl471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9" name="pl471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0" name="pl471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1" name="pl471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2" name="pl472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3" name="pl472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4" name="pl472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5" name="pl472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6" name="pl472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7" name="pl472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8" name="pl472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9" name="pl472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0" name="pl472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1" name="pl472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2" name="pl473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3" name="pl473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4" name="pl473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5" name="pl473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6" name="pl473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7" name="pl473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8" name="pl473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9" name="pl473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0" name="pl473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1" name="pl473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2" name="pl474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3" name="pl474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4" name="pl474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5" name="pl474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6" name="pl474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7" name="pl474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8" name="pl474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9" name="pl474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0" name="pl474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1" name="pl474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2" name="pl475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3" name="pl475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4" name="pl475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5" name="pl475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6" name="pl475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7" name="pl475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8" name="pl475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9" name="pl475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0" name="pl475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1" name="pl475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2" name="pl476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3" name="pl476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4" name="pl476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5" name="pl476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6" name="pl476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7" name="pl476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8" name="pl476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9" name="pl476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0" name="pl476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1" name="pl476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2" name="pl477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3" name="pl477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4" name="pl477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5" name="pl477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6" name="pl477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7" name="pl477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8" name="pl477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9" name="pl477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0" name="pl477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1" name="pl477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2" name="pl478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3" name="pl478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4" name="pl478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5" name="pl478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6" name="pl478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7" name="pl478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8" name="pl478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9" name="pl478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0" name="pl478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1" name="pl478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2" name="pl479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3" name="pl479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4" name="pl479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5" name="pl479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6" name="pl479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7" name="pl479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8" name="pl479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9" name="pl479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0" name="pl479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1" name="pl479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2" name="pl480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3" name="pl480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4" name="pl480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5" name="pl480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6" name="pl480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7" name="pl480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8" name="pl480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9" name="pl480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0" name="pl480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1" name="pl480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2" name="pl481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3" name="pl481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4" name="pl481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5" name="pl481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6" name="pl481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7" name="pl481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8" name="pl481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9" name="pl481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0" name="pl481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1" name="pl481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2" name="pl482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3" name="pl482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4" name="pl482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5" name="pl482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6" name="pl482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7" name="pl482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8" name="pl482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9" name="pl482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0" name="pl482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1" name="pl482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2" name="pl483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3" name="pl483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4" name="pl483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5" name="pl483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6" name="pl483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7" name="pl483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8" name="pl483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9" name="pl483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0" name="pl483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1" name="pl483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2" name="pl484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3" name="pl484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4" name="pl484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5" name="pl484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6" name="pl484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7" name="pl484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8" name="pl484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9" name="pl484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0" name="pl484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1" name="pl484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2" name="pl485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3" name="pl485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4" name="pl485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5" name="pl485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6" name="pl485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7" name="pl485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8" name="pl485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9" name="pl485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0" name="pl485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1" name="pl485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2" name="pl486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3" name="pl486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4" name="pl486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5" name="pl486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6" name="pl486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7" name="pl486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8" name="pl486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9" name="pl486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0" name="pl486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1" name="pl486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2" name="pl487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3" name="pl487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4" name="pl487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5" name="pl487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6" name="pl487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7" name="pl487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8" name="pl487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9" name="pl487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0" name="pl487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1" name="pl487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2" name="pl488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3" name="pl488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4" name="pl488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5" name="pl488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6" name="pl488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7" name="pl488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8" name="pl488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9" name="pl488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0" name="pl488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1" name="pl488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2" name="pl489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3" name="pl489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4" name="pl489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5" name="pl489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6" name="pl489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7" name="pl489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8" name="pl489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9" name="pl489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0" name="pl489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1" name="pl489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2" name="pl490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3" name="pl490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4" name="pl490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5" name="pl490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6" name="pl490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7" name="pl490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8" name="pl490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9" name="pl490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0" name="pl490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1" name="pl490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2" name="pl491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3" name="pl491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4" name="pl491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5" name="pl491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6" name="pl491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7" name="pl491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8" name="pl491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9" name="pl491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0" name="pl491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1" name="pl491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2" name="pl492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3" name="pl492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4" name="pl492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5" name="pl492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6" name="pl492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7" name="pl492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8" name="pl492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9" name="pl492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0" name="pl492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1" name="pl492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2" name="pl493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3" name="pl493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4" name="pl493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5" name="pl493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6" name="pl493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7" name="pl493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8" name="pl493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9" name="pl493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0" name="pl493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1" name="pl493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2" name="pl494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3" name="pl494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4" name="pl494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5" name="pl494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6" name="pl494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7" name="pl494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8" name="pl494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9" name="pl494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0" name="pl494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1" name="pl494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2" name="pl495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3" name="pl495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4" name="pl495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5" name="pl495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6" name="pl495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7" name="pl495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8" name="pl495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9" name="pl495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0" name="pl495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1" name="pl495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2" name="pl496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3" name="pl496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4" name="pl496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5" name="pl496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6" name="pl496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7" name="pl496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8" name="pl496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9" name="pl496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0" name="pl496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1" name="pl496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2" name="pl497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3" name="pl497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4" name="pl497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5" name="pl497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6" name="pl497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7" name="pl497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8" name="pl497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9" name="pl497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0" name="pl497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1" name="pl497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2" name="pl498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3" name="pl498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4" name="pl498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5" name="pl498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6" name="pl498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7" name="pl498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8" name="pl498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9" name="pl498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0" name="pl498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1" name="pl498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2" name="pl499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3" name="pl499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4" name="pl499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5" name="pl499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6" name="pl499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7" name="pl499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8" name="pl499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9" name="pl499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0" name="pl499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1" name="pl499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2" name="pl500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3" name="pl500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4" name="pl500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5" name="pl500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6" name="pl500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7" name="pl500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8" name="pl500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9" name="pl500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0" name="pl500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1" name="pl500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2" name="pl501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3" name="pl501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4" name="pl501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5" name="pl501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6" name="pl501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7" name="pl501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8" name="pl501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9" name="pl501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0" name="pl501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1" name="pl501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2" name="pl502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3" name="pl502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4" name="pl502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5" name="pl502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6" name="pl502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7" name="pl502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8" name="pl502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9" name="pl502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0" name="pl502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1" name="pl502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2" name="pl503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3" name="pl503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4" name="pl503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5" name="pl503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6" name="pl503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7" name="pl503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8" name="pl503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9" name="pl503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0" name="pl503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1" name="pl503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2" name="pl504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3" name="pl504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4" name="pl504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5" name="pl504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6" name="pl504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7" name="pl504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8" name="pl504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9" name="pl504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0" name="pl504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1" name="pl504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2" name="pl505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3" name="pl505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4" name="pl505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5" name="pl505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6" name="pl505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7" name="pl505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8" name="pl505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9" name="pl505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0" name="pl505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1" name="pl505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2" name="pl506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3" name="pl506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4" name="pl506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5" name="pl506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6" name="pl506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7" name="pl506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8" name="pl506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9" name="pl506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0" name="pl506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1" name="pl506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2" name="pl507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3" name="pl507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4" name="pl507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5" name="pl507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6" name="pl507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7" name="pl507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8" name="pl507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9" name="pl507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0" name="pl507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1" name="pl507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2" name="pl508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3" name="pl508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4" name="pl508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5" name="pl508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6" name="pl508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7" name="pl508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8" name="pl508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9" name="pl508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0" name="pl508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1" name="pl508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2" name="pl509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3" name="pl509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4" name="pl509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5" name="pl509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6" name="pl509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7" name="pl509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8" name="pl509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9" name="pl509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0" name="pl509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1" name="pl509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2" name="pl510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3" name="pl510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4" name="pl510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5" name="pl510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6" name="pl510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7" name="pl510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8" name="pl510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9" name="pl510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0" name="pl510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1" name="pl510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2" name="pl511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3" name="pl511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4" name="pl511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5" name="pl511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6" name="pl511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7" name="pl511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8" name="pl511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9" name="pl511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0" name="pl511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1" name="pl511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2" name="pl512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3" name="pl512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4" name="pl512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5" name="pl512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6" name="pl512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7" name="pl512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8" name="pl512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9" name="pl512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0" name="pl512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1" name="pl512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2" name="pl513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3" name="pl513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4" name="pl513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5" name="pl513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6" name="pl513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7" name="pl513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8" name="pl513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9" name="pl513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0" name="pl513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1" name="pl513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2" name="pl514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3" name="pl514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4" name="pl514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5" name="pl514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6" name="pl514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7" name="pl514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8" name="pl514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9" name="pl514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0" name="pl514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1" name="pl514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2" name="pl515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3" name="pl515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4" name="pl515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5" name="pl515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6" name="pl515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7" name="pl515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8" name="pl515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9" name="pl515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0" name="pl515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1" name="pl515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2" name="pl516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3" name="pl516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4" name="pl516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5" name="pl516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6" name="pl516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7" name="pl516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8" name="pl516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9" name="pl516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0" name="pl516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1" name="pl516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2" name="pl517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3" name="pl517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4" name="pl517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5" name="pl517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6" name="pl517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7" name="pl517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8" name="pl517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9" name="pl517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0" name="pl517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1" name="pl517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2" name="pl518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3" name="pl518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4" name="pl518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5" name="pl518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6" name="pl518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7" name="pl518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8" name="pl518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9" name="pl518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0" name="pl518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1" name="pl518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2" name="pl519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3" name="pl519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4" name="pl519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5" name="pl519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6" name="pl519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7" name="pl519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8" name="pl519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9" name="pl519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0" name="pl519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1" name="pl519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2" name="pl520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3" name="pl520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4" name="pl520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5" name="pl520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6" name="pl520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7" name="pl520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8" name="pl520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9" name="pl520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0" name="pl520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1" name="pl520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2" name="pl521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3" name="pl521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4" name="pl521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5" name="pl521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6" name="pl521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7" name="pl521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8" name="pl521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9" name="pl521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0" name="pl521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1" name="pl521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2" name="pl522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3" name="pl522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4" name="pl522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5" name="pl522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6" name="pl522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7" name="pl522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8" name="pl522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9" name="pl522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0" name="pl522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1" name="pl522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2" name="pl523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3" name="pl523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4" name="pl523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5" name="pl523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6" name="pl523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7" name="pl523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8" name="pl523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9" name="pl523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0" name="pl523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1" name="pl523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2" name="pl524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3" name="pl524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4" name="pl524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5" name="pl524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6" name="pl524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7" name="pl524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8" name="pl524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9" name="pl524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0" name="pl524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1" name="pl524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2" name="pl525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3" name="pl525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4" name="pl525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5" name="pl525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6" name="pl525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7" name="pl525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8" name="pl525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9" name="pl525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0" name="pl525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1" name="pl525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2" name="pl526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3" name="pl526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4" name="pl526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5" name="pl526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6" name="pl526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7" name="pl526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8" name="pl526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9" name="pl526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0" name="pl526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1" name="pl526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2" name="pl527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3" name="pl527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4" name="pl527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5" name="pl527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6" name="pl527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7" name="pl527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8" name="pl527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9" name="pl527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0" name="pl527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1" name="pl527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2" name="pl528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3" name="pl528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4" name="pl528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5" name="pl528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6" name="pl528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7" name="pl528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8" name="pl528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9" name="pl528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0" name="pl528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1" name="pl528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2" name="pl529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3" name="pl529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4" name="pl529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5" name="pl529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6" name="pl529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7" name="pl529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8" name="pl529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9" name="pl529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0" name="pl529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1" name="pl529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2" name="pl530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3" name="pl530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4" name="pl530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5" name="pl530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6" name="pl530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7" name="pl530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8" name="pl530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9" name="pl530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0" name="pl530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1" name="pl530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2" name="pl531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3" name="pl531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4" name="pl531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5" name="pl531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6" name="pl531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7" name="pl531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8" name="pl531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9" name="pl531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0" name="pl531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1" name="pl531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2" name="pl532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3" name="pl532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4" name="pl532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5" name="pl532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6" name="pl532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7" name="pl532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8" name="pl532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9" name="pl532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0" name="pl532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1" name="pl532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2" name="pl533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3" name="pl533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4" name="pl533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5" name="pl533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6" name="pl533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7" name="pl533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8" name="pl533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9" name="pl533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0" name="pl533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1" name="pl533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2" name="pl534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3" name="pl534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4" name="pl534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5" name="pl534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6" name="pl534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7" name="pl534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8" name="pl534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9" name="pl534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0" name="pl534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1" name="pl534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2" name="pl535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3" name="pl535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4" name="pl535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5" name="pl535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6" name="pl535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7" name="pl535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8" name="pl535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9" name="pl535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0" name="pl535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1" name="pl535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2" name="pl536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3" name="pl536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4" name="pl536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5" name="pl536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6" name="pl536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7" name="pl536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8" name="pl536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9" name="pl536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0" name="pl536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1" name="pl536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2" name="pl537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3" name="pl537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4" name="pl537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5" name="pl537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6" name="pl537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7" name="pl537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8" name="pl537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9" name="pl537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0" name="pl537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1" name="pl537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2" name="pl538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3" name="pl538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4" name="pl538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5" name="pl538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6" name="pl538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7" name="pl538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8" name="pl538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9" name="pl538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0" name="pl538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1" name="pl538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2" name="pl539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3" name="pl539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4" name="pl539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5" name="pl539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6" name="pl539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7" name="pl539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8" name="pl539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9" name="pl539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0" name="pl539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1" name="pl539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2" name="pl540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3" name="pl540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4" name="pl540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5" name="pl540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6" name="pl540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7" name="pl540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8" name="pl540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9" name="pl540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0" name="pl540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1" name="pl540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2" name="pl541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3" name="pl541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4" name="pl541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5" name="pl541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6" name="pl541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7" name="pl541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8" name="pl541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9" name="pl541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0" name="pl541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1" name="pl541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2" name="pl542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3" name="pl542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4" name="pl542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5" name="pl542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6" name="pl542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7" name="pl542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8" name="pl542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9" name="pl542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0" name="pl542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1" name="pl542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2" name="pl543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3" name="pl543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4" name="pl543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5" name="pl543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6" name="pl543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7" name="pl543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8" name="pl543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9" name="pl543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0" name="pl543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1" name="pl543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2" name="pl544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3" name="pl544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4" name="pl544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5" name="pl544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6" name="pl544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7" name="pl544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8" name="pl544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9" name="pl544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0" name="pl544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1" name="pl544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2" name="pl545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3" name="pl545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4" name="pl545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5" name="pl545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6" name="pl545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7" name="pl545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8" name="pl545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9" name="pl545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0" name="pl545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1" name="pl545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2" name="pl546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3" name="pl546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4" name="pl546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5" name="pl546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6" name="pl546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7" name="pl546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8" name="pl546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9" name="pl546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0" name="pl546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1" name="pl546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2" name="pl547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3" name="pl547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4" name="pl547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5" name="pl547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6" name="pl547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7" name="pl547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8" name="pl5476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9" name="pl5477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0" name="pl5478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1" name="pl5479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2" name="pl5480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3" name="pl5481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4" name="pl5482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5" name="pl5483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6" name="pl5484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7" name="pl5485"/>
            <p:cNvSpPr/>
            <p:nvPr/>
          </p:nvSpPr>
          <p:spPr>
            <a:xfrm>
              <a:off x="4214860" y="5914230"/>
              <a:ext cx="0" cy="97105"/>
            </a:xfrm>
            <a:custGeom>
              <a:avLst/>
              <a:pathLst>
                <a:path w="0" h="97105">
                  <a:moveTo>
                    <a:pt x="0" y="0"/>
                  </a:moveTo>
                  <a:lnTo>
                    <a:pt x="0" y="97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8" name="tx5486"/>
            <p:cNvSpPr/>
            <p:nvPr/>
          </p:nvSpPr>
          <p:spPr>
            <a:xfrm>
              <a:off x="2325633" y="5596567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5489" name="pl5487"/>
            <p:cNvSpPr/>
            <p:nvPr/>
          </p:nvSpPr>
          <p:spPr>
            <a:xfrm>
              <a:off x="561849" y="7370818"/>
              <a:ext cx="7306022" cy="0"/>
            </a:xfrm>
            <a:custGeom>
              <a:avLst/>
              <a:pathLst>
                <a:path w="7306022" h="0">
                  <a:moveTo>
                    <a:pt x="0" y="0"/>
                  </a:moveTo>
                  <a:lnTo>
                    <a:pt x="7306022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0" name="pl5488"/>
            <p:cNvSpPr/>
            <p:nvPr/>
          </p:nvSpPr>
          <p:spPr>
            <a:xfrm>
              <a:off x="893941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1" name="pl5489"/>
            <p:cNvSpPr/>
            <p:nvPr/>
          </p:nvSpPr>
          <p:spPr>
            <a:xfrm>
              <a:off x="2554400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2" name="pl5490"/>
            <p:cNvSpPr/>
            <p:nvPr/>
          </p:nvSpPr>
          <p:spPr>
            <a:xfrm>
              <a:off x="4214860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3" name="pl5491"/>
            <p:cNvSpPr/>
            <p:nvPr/>
          </p:nvSpPr>
          <p:spPr>
            <a:xfrm>
              <a:off x="5875320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4" name="pl5492"/>
            <p:cNvSpPr/>
            <p:nvPr/>
          </p:nvSpPr>
          <p:spPr>
            <a:xfrm>
              <a:off x="7535780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5" name="tx5493"/>
            <p:cNvSpPr/>
            <p:nvPr/>
          </p:nvSpPr>
          <p:spPr>
            <a:xfrm>
              <a:off x="639668" y="7472411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5496" name="tx5494"/>
            <p:cNvSpPr/>
            <p:nvPr/>
          </p:nvSpPr>
          <p:spPr>
            <a:xfrm>
              <a:off x="2300128" y="7472745"/>
              <a:ext cx="508545" cy="16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5497" name="tx5495"/>
            <p:cNvSpPr/>
            <p:nvPr/>
          </p:nvSpPr>
          <p:spPr>
            <a:xfrm>
              <a:off x="3960587" y="74725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498" name="tx5496"/>
            <p:cNvSpPr/>
            <p:nvPr/>
          </p:nvSpPr>
          <p:spPr>
            <a:xfrm>
              <a:off x="5621047" y="74725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5499" name="tx5497"/>
            <p:cNvSpPr/>
            <p:nvPr/>
          </p:nvSpPr>
          <p:spPr>
            <a:xfrm>
              <a:off x="7281507" y="74725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00" name="tx5498"/>
            <p:cNvSpPr/>
            <p:nvPr/>
          </p:nvSpPr>
          <p:spPr>
            <a:xfrm>
              <a:off x="128965" y="3557480"/>
              <a:ext cx="330398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5501" name="tx5499"/>
            <p:cNvSpPr/>
            <p:nvPr/>
          </p:nvSpPr>
          <p:spPr>
            <a:xfrm>
              <a:off x="128965" y="2587202"/>
              <a:ext cx="330398" cy="163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5%</a:t>
              </a:r>
            </a:p>
          </p:txBody>
        </p:sp>
        <p:sp>
          <p:nvSpPr>
            <p:cNvPr id="5502" name="tx5500"/>
            <p:cNvSpPr/>
            <p:nvPr/>
          </p:nvSpPr>
          <p:spPr>
            <a:xfrm>
              <a:off x="1828" y="1615362"/>
              <a:ext cx="457534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10%</a:t>
              </a:r>
            </a:p>
          </p:txBody>
        </p:sp>
        <p:sp>
          <p:nvSpPr>
            <p:cNvPr id="5503" name="tx5501"/>
            <p:cNvSpPr/>
            <p:nvPr/>
          </p:nvSpPr>
          <p:spPr>
            <a:xfrm>
              <a:off x="1828" y="645084"/>
              <a:ext cx="457534" cy="163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15%</a:t>
              </a:r>
            </a:p>
          </p:txBody>
        </p:sp>
        <p:sp>
          <p:nvSpPr>
            <p:cNvPr id="5504" name="tx5502"/>
            <p:cNvSpPr/>
            <p:nvPr/>
          </p:nvSpPr>
          <p:spPr>
            <a:xfrm>
              <a:off x="128965" y="7288609"/>
              <a:ext cx="330398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5505" name="tx5503"/>
            <p:cNvSpPr/>
            <p:nvPr/>
          </p:nvSpPr>
          <p:spPr>
            <a:xfrm>
              <a:off x="128965" y="6318331"/>
              <a:ext cx="330398" cy="163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5%</a:t>
              </a:r>
            </a:p>
          </p:txBody>
        </p:sp>
        <p:sp>
          <p:nvSpPr>
            <p:cNvPr id="5506" name="tx5504"/>
            <p:cNvSpPr/>
            <p:nvPr/>
          </p:nvSpPr>
          <p:spPr>
            <a:xfrm>
              <a:off x="1828" y="5346491"/>
              <a:ext cx="457534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10%</a:t>
              </a:r>
            </a:p>
          </p:txBody>
        </p:sp>
        <p:sp>
          <p:nvSpPr>
            <p:cNvPr id="5507" name="tx5505"/>
            <p:cNvSpPr/>
            <p:nvPr/>
          </p:nvSpPr>
          <p:spPr>
            <a:xfrm>
              <a:off x="1828" y="4376214"/>
              <a:ext cx="457534" cy="163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15%</a:t>
              </a:r>
            </a:p>
          </p:txBody>
        </p:sp>
        <p:sp>
          <p:nvSpPr>
            <p:cNvPr id="5508" name="tx5506"/>
            <p:cNvSpPr/>
            <p:nvPr/>
          </p:nvSpPr>
          <p:spPr>
            <a:xfrm>
              <a:off x="3179240" y="7738078"/>
              <a:ext cx="2071241" cy="170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2022-02-03T00:16:09Z</dcterms:created>
  <dcterms:modified xsi:type="dcterms:W3CDTF">2022-02-03T11:16:11Z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