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ZEV</a:t>
            </a:r>
            <a:r>
              <a:rPr/>
              <a:t> </a:t>
            </a:r>
            <a:r>
              <a:rPr/>
              <a:t>mandates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HDV</a:t>
            </a:r>
            <a:r>
              <a:rPr/>
              <a:t> </a:t>
            </a:r>
            <a:r>
              <a:rPr/>
              <a:t>emissions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HDVs</a:t>
            </a:r>
            <a:r>
              <a:rPr/>
              <a:t> </a:t>
            </a:r>
            <a:r>
              <a:rPr/>
              <a:t>(Mt</a:t>
            </a:r>
            <a:r>
              <a:rPr/>
              <a:t> </a:t>
            </a:r>
            <a:r>
              <a:rPr/>
              <a:t>CO2)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Trucks/Analysis/truck-modelling/R/11-policy-outcomes.R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Trucks/Analysis/truck-modelling/atlas/co2_plot/co2_plot_fullslide/co2_plot_fullslide_fullslide.pptx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A combination of vehicle standards and ZEV mandates can bring down HDV emissions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Annual carbon emissions from HDVs (Mt CO2)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09335" y="1504216"/>
              <a:ext cx="10331684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09335" y="6522690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09335" y="5068481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09335" y="3614272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09335" y="2160064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5959535" y="2974194"/>
              <a:ext cx="4297799" cy="1356166"/>
            </a:xfrm>
            <a:custGeom>
              <a:avLst/>
              <a:pathLst>
                <a:path w="4297799" h="1356166">
                  <a:moveTo>
                    <a:pt x="0" y="208910"/>
                  </a:moveTo>
                  <a:lnTo>
                    <a:pt x="226199" y="125181"/>
                  </a:lnTo>
                  <a:lnTo>
                    <a:pt x="452399" y="72736"/>
                  </a:lnTo>
                  <a:lnTo>
                    <a:pt x="678599" y="29967"/>
                  </a:lnTo>
                  <a:lnTo>
                    <a:pt x="904799" y="3"/>
                  </a:lnTo>
                  <a:lnTo>
                    <a:pt x="1130999" y="0"/>
                  </a:lnTo>
                  <a:lnTo>
                    <a:pt x="1357199" y="12697"/>
                  </a:lnTo>
                  <a:lnTo>
                    <a:pt x="1583399" y="37912"/>
                  </a:lnTo>
                  <a:lnTo>
                    <a:pt x="1809599" y="62768"/>
                  </a:lnTo>
                  <a:lnTo>
                    <a:pt x="2035799" y="87679"/>
                  </a:lnTo>
                  <a:lnTo>
                    <a:pt x="2261999" y="119826"/>
                  </a:lnTo>
                  <a:lnTo>
                    <a:pt x="2488199" y="159963"/>
                  </a:lnTo>
                  <a:lnTo>
                    <a:pt x="2714399" y="186402"/>
                  </a:lnTo>
                  <a:lnTo>
                    <a:pt x="2940599" y="219234"/>
                  </a:lnTo>
                  <a:lnTo>
                    <a:pt x="3166799" y="328130"/>
                  </a:lnTo>
                  <a:lnTo>
                    <a:pt x="3392999" y="414506"/>
                  </a:lnTo>
                  <a:lnTo>
                    <a:pt x="3619199" y="470492"/>
                  </a:lnTo>
                  <a:lnTo>
                    <a:pt x="3845399" y="548698"/>
                  </a:lnTo>
                  <a:lnTo>
                    <a:pt x="4071599" y="624059"/>
                  </a:lnTo>
                  <a:lnTo>
                    <a:pt x="4297799" y="684876"/>
                  </a:lnTo>
                  <a:lnTo>
                    <a:pt x="4297799" y="1356166"/>
                  </a:lnTo>
                  <a:lnTo>
                    <a:pt x="4071599" y="1279381"/>
                  </a:lnTo>
                  <a:lnTo>
                    <a:pt x="3845399" y="1189484"/>
                  </a:lnTo>
                  <a:lnTo>
                    <a:pt x="3619199" y="1094097"/>
                  </a:lnTo>
                  <a:lnTo>
                    <a:pt x="3392999" y="1014467"/>
                  </a:lnTo>
                  <a:lnTo>
                    <a:pt x="3166799" y="906871"/>
                  </a:lnTo>
                  <a:lnTo>
                    <a:pt x="2940599" y="777946"/>
                  </a:lnTo>
                  <a:lnTo>
                    <a:pt x="2714399" y="710054"/>
                  </a:lnTo>
                  <a:lnTo>
                    <a:pt x="2488199" y="644822"/>
                  </a:lnTo>
                  <a:lnTo>
                    <a:pt x="2261999" y="566357"/>
                  </a:lnTo>
                  <a:lnTo>
                    <a:pt x="2035799" y="494750"/>
                  </a:lnTo>
                  <a:lnTo>
                    <a:pt x="1809599" y="428172"/>
                  </a:lnTo>
                  <a:lnTo>
                    <a:pt x="1583399" y="360353"/>
                  </a:lnTo>
                  <a:lnTo>
                    <a:pt x="1357199" y="294106"/>
                  </a:lnTo>
                  <a:lnTo>
                    <a:pt x="1130999" y="243226"/>
                  </a:lnTo>
                  <a:lnTo>
                    <a:pt x="904799" y="208524"/>
                  </a:lnTo>
                  <a:lnTo>
                    <a:pt x="678599" y="195330"/>
                  </a:lnTo>
                  <a:lnTo>
                    <a:pt x="452399" y="201308"/>
                  </a:lnTo>
                  <a:lnTo>
                    <a:pt x="226199" y="212253"/>
                  </a:lnTo>
                  <a:lnTo>
                    <a:pt x="0" y="225505"/>
                  </a:lnTo>
                  <a:close/>
                </a:path>
              </a:pathLst>
            </a:custGeom>
            <a:solidFill>
              <a:srgbClr val="FFC35A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5959535" y="2974194"/>
              <a:ext cx="4297799" cy="684876"/>
            </a:xfrm>
            <a:custGeom>
              <a:avLst/>
              <a:pathLst>
                <a:path w="4297799" h="684876">
                  <a:moveTo>
                    <a:pt x="0" y="208910"/>
                  </a:moveTo>
                  <a:lnTo>
                    <a:pt x="226199" y="125181"/>
                  </a:lnTo>
                  <a:lnTo>
                    <a:pt x="452399" y="72736"/>
                  </a:lnTo>
                  <a:lnTo>
                    <a:pt x="678599" y="29967"/>
                  </a:lnTo>
                  <a:lnTo>
                    <a:pt x="904799" y="3"/>
                  </a:lnTo>
                  <a:lnTo>
                    <a:pt x="1130999" y="0"/>
                  </a:lnTo>
                  <a:lnTo>
                    <a:pt x="1357199" y="12697"/>
                  </a:lnTo>
                  <a:lnTo>
                    <a:pt x="1583399" y="37912"/>
                  </a:lnTo>
                  <a:lnTo>
                    <a:pt x="1809599" y="62768"/>
                  </a:lnTo>
                  <a:lnTo>
                    <a:pt x="2035799" y="87679"/>
                  </a:lnTo>
                  <a:lnTo>
                    <a:pt x="2261999" y="119826"/>
                  </a:lnTo>
                  <a:lnTo>
                    <a:pt x="2488199" y="159963"/>
                  </a:lnTo>
                  <a:lnTo>
                    <a:pt x="2714399" y="186402"/>
                  </a:lnTo>
                  <a:lnTo>
                    <a:pt x="2940599" y="219234"/>
                  </a:lnTo>
                  <a:lnTo>
                    <a:pt x="3166799" y="328130"/>
                  </a:lnTo>
                  <a:lnTo>
                    <a:pt x="3392999" y="414506"/>
                  </a:lnTo>
                  <a:lnTo>
                    <a:pt x="3619199" y="470492"/>
                  </a:lnTo>
                  <a:lnTo>
                    <a:pt x="3845399" y="548698"/>
                  </a:lnTo>
                  <a:lnTo>
                    <a:pt x="4071599" y="624059"/>
                  </a:lnTo>
                  <a:lnTo>
                    <a:pt x="4297799" y="6848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959535" y="3169524"/>
              <a:ext cx="4297799" cy="1160836"/>
            </a:xfrm>
            <a:custGeom>
              <a:avLst/>
              <a:pathLst>
                <a:path w="4297799" h="1160836">
                  <a:moveTo>
                    <a:pt x="4297799" y="1160836"/>
                  </a:moveTo>
                  <a:lnTo>
                    <a:pt x="4071599" y="1084050"/>
                  </a:lnTo>
                  <a:lnTo>
                    <a:pt x="3845399" y="994154"/>
                  </a:lnTo>
                  <a:lnTo>
                    <a:pt x="3619199" y="898767"/>
                  </a:lnTo>
                  <a:lnTo>
                    <a:pt x="3392999" y="819137"/>
                  </a:lnTo>
                  <a:lnTo>
                    <a:pt x="3166799" y="711540"/>
                  </a:lnTo>
                  <a:lnTo>
                    <a:pt x="2940599" y="582615"/>
                  </a:lnTo>
                  <a:lnTo>
                    <a:pt x="2714399" y="514724"/>
                  </a:lnTo>
                  <a:lnTo>
                    <a:pt x="2488199" y="449492"/>
                  </a:lnTo>
                  <a:lnTo>
                    <a:pt x="2261999" y="371027"/>
                  </a:lnTo>
                  <a:lnTo>
                    <a:pt x="2035799" y="299420"/>
                  </a:lnTo>
                  <a:lnTo>
                    <a:pt x="1809599" y="232841"/>
                  </a:lnTo>
                  <a:lnTo>
                    <a:pt x="1583399" y="165023"/>
                  </a:lnTo>
                  <a:lnTo>
                    <a:pt x="1357199" y="98775"/>
                  </a:lnTo>
                  <a:lnTo>
                    <a:pt x="1130999" y="47895"/>
                  </a:lnTo>
                  <a:lnTo>
                    <a:pt x="904799" y="13193"/>
                  </a:lnTo>
                  <a:lnTo>
                    <a:pt x="678599" y="0"/>
                  </a:lnTo>
                  <a:lnTo>
                    <a:pt x="452399" y="5978"/>
                  </a:lnTo>
                  <a:lnTo>
                    <a:pt x="226199" y="16923"/>
                  </a:lnTo>
                  <a:lnTo>
                    <a:pt x="0" y="301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5959535" y="2590045"/>
              <a:ext cx="4297799" cy="1228471"/>
            </a:xfrm>
            <a:custGeom>
              <a:avLst/>
              <a:pathLst>
                <a:path w="4297799" h="1228471">
                  <a:moveTo>
                    <a:pt x="0" y="593059"/>
                  </a:moveTo>
                  <a:lnTo>
                    <a:pt x="226199" y="509330"/>
                  </a:lnTo>
                  <a:lnTo>
                    <a:pt x="452399" y="456885"/>
                  </a:lnTo>
                  <a:lnTo>
                    <a:pt x="678599" y="404566"/>
                  </a:lnTo>
                  <a:lnTo>
                    <a:pt x="904799" y="345130"/>
                  </a:lnTo>
                  <a:lnTo>
                    <a:pt x="1130999" y="295165"/>
                  </a:lnTo>
                  <a:lnTo>
                    <a:pt x="1357199" y="239086"/>
                  </a:lnTo>
                  <a:lnTo>
                    <a:pt x="1583399" y="181717"/>
                  </a:lnTo>
                  <a:lnTo>
                    <a:pt x="1809599" y="123630"/>
                  </a:lnTo>
                  <a:lnTo>
                    <a:pt x="2035799" y="74191"/>
                  </a:lnTo>
                  <a:lnTo>
                    <a:pt x="2261999" y="41235"/>
                  </a:lnTo>
                  <a:lnTo>
                    <a:pt x="2488199" y="25483"/>
                  </a:lnTo>
                  <a:lnTo>
                    <a:pt x="2714399" y="5113"/>
                  </a:lnTo>
                  <a:lnTo>
                    <a:pt x="2940599" y="0"/>
                  </a:lnTo>
                  <a:lnTo>
                    <a:pt x="3166799" y="79209"/>
                  </a:lnTo>
                  <a:lnTo>
                    <a:pt x="3392999" y="144049"/>
                  </a:lnTo>
                  <a:lnTo>
                    <a:pt x="3619199" y="186862"/>
                  </a:lnTo>
                  <a:lnTo>
                    <a:pt x="3845399" y="259570"/>
                  </a:lnTo>
                  <a:lnTo>
                    <a:pt x="4071599" y="335383"/>
                  </a:lnTo>
                  <a:lnTo>
                    <a:pt x="4297799" y="400454"/>
                  </a:lnTo>
                  <a:lnTo>
                    <a:pt x="4297799" y="1228471"/>
                  </a:lnTo>
                  <a:lnTo>
                    <a:pt x="4071599" y="1141474"/>
                  </a:lnTo>
                  <a:lnTo>
                    <a:pt x="3845399" y="1044175"/>
                  </a:lnTo>
                  <a:lnTo>
                    <a:pt x="3619199" y="945759"/>
                  </a:lnTo>
                  <a:lnTo>
                    <a:pt x="3392999" y="869326"/>
                  </a:lnTo>
                  <a:lnTo>
                    <a:pt x="3166799" y="771720"/>
                  </a:lnTo>
                  <a:lnTo>
                    <a:pt x="2940599" y="659970"/>
                  </a:lnTo>
                  <a:lnTo>
                    <a:pt x="2714399" y="616833"/>
                  </a:lnTo>
                  <a:lnTo>
                    <a:pt x="2488199" y="584552"/>
                  </a:lnTo>
                  <a:lnTo>
                    <a:pt x="2261999" y="548030"/>
                  </a:lnTo>
                  <a:lnTo>
                    <a:pt x="2035799" y="528034"/>
                  </a:lnTo>
                  <a:lnTo>
                    <a:pt x="1809599" y="522923"/>
                  </a:lnTo>
                  <a:lnTo>
                    <a:pt x="1583399" y="526234"/>
                  </a:lnTo>
                  <a:lnTo>
                    <a:pt x="1357199" y="533050"/>
                  </a:lnTo>
                  <a:lnTo>
                    <a:pt x="1130999" y="544490"/>
                  </a:lnTo>
                  <a:lnTo>
                    <a:pt x="904799" y="555943"/>
                  </a:lnTo>
                  <a:lnTo>
                    <a:pt x="678599" y="570378"/>
                  </a:lnTo>
                  <a:lnTo>
                    <a:pt x="452399" y="585457"/>
                  </a:lnTo>
                  <a:lnTo>
                    <a:pt x="226199" y="596402"/>
                  </a:lnTo>
                  <a:lnTo>
                    <a:pt x="0" y="609654"/>
                  </a:lnTo>
                  <a:close/>
                </a:path>
              </a:pathLst>
            </a:custGeom>
            <a:solidFill>
              <a:srgbClr val="A02226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5959535" y="2590045"/>
              <a:ext cx="4297799" cy="593059"/>
            </a:xfrm>
            <a:custGeom>
              <a:avLst/>
              <a:pathLst>
                <a:path w="4297799" h="593059">
                  <a:moveTo>
                    <a:pt x="0" y="593059"/>
                  </a:moveTo>
                  <a:lnTo>
                    <a:pt x="226199" y="509330"/>
                  </a:lnTo>
                  <a:lnTo>
                    <a:pt x="452399" y="456885"/>
                  </a:lnTo>
                  <a:lnTo>
                    <a:pt x="678599" y="404566"/>
                  </a:lnTo>
                  <a:lnTo>
                    <a:pt x="904799" y="345130"/>
                  </a:lnTo>
                  <a:lnTo>
                    <a:pt x="1130999" y="295165"/>
                  </a:lnTo>
                  <a:lnTo>
                    <a:pt x="1357199" y="239086"/>
                  </a:lnTo>
                  <a:lnTo>
                    <a:pt x="1583399" y="181717"/>
                  </a:lnTo>
                  <a:lnTo>
                    <a:pt x="1809599" y="123630"/>
                  </a:lnTo>
                  <a:lnTo>
                    <a:pt x="2035799" y="74191"/>
                  </a:lnTo>
                  <a:lnTo>
                    <a:pt x="2261999" y="41235"/>
                  </a:lnTo>
                  <a:lnTo>
                    <a:pt x="2488199" y="25483"/>
                  </a:lnTo>
                  <a:lnTo>
                    <a:pt x="2714399" y="5113"/>
                  </a:lnTo>
                  <a:lnTo>
                    <a:pt x="2940599" y="0"/>
                  </a:lnTo>
                  <a:lnTo>
                    <a:pt x="3166799" y="79209"/>
                  </a:lnTo>
                  <a:lnTo>
                    <a:pt x="3392999" y="144049"/>
                  </a:lnTo>
                  <a:lnTo>
                    <a:pt x="3619199" y="186862"/>
                  </a:lnTo>
                  <a:lnTo>
                    <a:pt x="3845399" y="259570"/>
                  </a:lnTo>
                  <a:lnTo>
                    <a:pt x="4071599" y="335383"/>
                  </a:lnTo>
                  <a:lnTo>
                    <a:pt x="4297799" y="4004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5959535" y="3112968"/>
              <a:ext cx="4297799" cy="705547"/>
            </a:xfrm>
            <a:custGeom>
              <a:avLst/>
              <a:pathLst>
                <a:path w="4297799" h="705547">
                  <a:moveTo>
                    <a:pt x="4297799" y="705547"/>
                  </a:moveTo>
                  <a:lnTo>
                    <a:pt x="4071599" y="618551"/>
                  </a:lnTo>
                  <a:lnTo>
                    <a:pt x="3845399" y="521252"/>
                  </a:lnTo>
                  <a:lnTo>
                    <a:pt x="3619199" y="422836"/>
                  </a:lnTo>
                  <a:lnTo>
                    <a:pt x="3392999" y="346402"/>
                  </a:lnTo>
                  <a:lnTo>
                    <a:pt x="3166799" y="248797"/>
                  </a:lnTo>
                  <a:lnTo>
                    <a:pt x="2940599" y="137047"/>
                  </a:lnTo>
                  <a:lnTo>
                    <a:pt x="2714399" y="93910"/>
                  </a:lnTo>
                  <a:lnTo>
                    <a:pt x="2488199" y="61628"/>
                  </a:lnTo>
                  <a:lnTo>
                    <a:pt x="2261999" y="25107"/>
                  </a:lnTo>
                  <a:lnTo>
                    <a:pt x="2035799" y="5110"/>
                  </a:lnTo>
                  <a:lnTo>
                    <a:pt x="1809599" y="0"/>
                  </a:lnTo>
                  <a:lnTo>
                    <a:pt x="1583399" y="3310"/>
                  </a:lnTo>
                  <a:lnTo>
                    <a:pt x="1357199" y="10127"/>
                  </a:lnTo>
                  <a:lnTo>
                    <a:pt x="1130999" y="21567"/>
                  </a:lnTo>
                  <a:lnTo>
                    <a:pt x="904799" y="33020"/>
                  </a:lnTo>
                  <a:lnTo>
                    <a:pt x="678599" y="47454"/>
                  </a:lnTo>
                  <a:lnTo>
                    <a:pt x="452399" y="62534"/>
                  </a:lnTo>
                  <a:lnTo>
                    <a:pt x="226199" y="73479"/>
                  </a:lnTo>
                  <a:lnTo>
                    <a:pt x="0" y="867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5959535" y="2971044"/>
              <a:ext cx="4297799" cy="882335"/>
            </a:xfrm>
            <a:custGeom>
              <a:avLst/>
              <a:pathLst>
                <a:path w="4297799" h="882335">
                  <a:moveTo>
                    <a:pt x="0" y="212060"/>
                  </a:moveTo>
                  <a:lnTo>
                    <a:pt x="226199" y="128330"/>
                  </a:lnTo>
                  <a:lnTo>
                    <a:pt x="452399" y="75886"/>
                  </a:lnTo>
                  <a:lnTo>
                    <a:pt x="678599" y="32916"/>
                  </a:lnTo>
                  <a:lnTo>
                    <a:pt x="904799" y="2028"/>
                  </a:lnTo>
                  <a:lnTo>
                    <a:pt x="1130999" y="0"/>
                  </a:lnTo>
                  <a:lnTo>
                    <a:pt x="1357199" y="10165"/>
                  </a:lnTo>
                  <a:lnTo>
                    <a:pt x="1583399" y="31385"/>
                  </a:lnTo>
                  <a:lnTo>
                    <a:pt x="1809599" y="50503"/>
                  </a:lnTo>
                  <a:lnTo>
                    <a:pt x="2035799" y="63145"/>
                  </a:lnTo>
                  <a:lnTo>
                    <a:pt x="2261999" y="71278"/>
                  </a:lnTo>
                  <a:lnTo>
                    <a:pt x="2488199" y="74088"/>
                  </a:lnTo>
                  <a:lnTo>
                    <a:pt x="2714399" y="69050"/>
                  </a:lnTo>
                  <a:lnTo>
                    <a:pt x="2940599" y="61960"/>
                  </a:lnTo>
                  <a:lnTo>
                    <a:pt x="3166799" y="69373"/>
                  </a:lnTo>
                  <a:lnTo>
                    <a:pt x="3392999" y="70948"/>
                  </a:lnTo>
                  <a:lnTo>
                    <a:pt x="3619199" y="64213"/>
                  </a:lnTo>
                  <a:lnTo>
                    <a:pt x="3845399" y="63162"/>
                  </a:lnTo>
                  <a:lnTo>
                    <a:pt x="4071599" y="64420"/>
                  </a:lnTo>
                  <a:lnTo>
                    <a:pt x="4297799" y="64994"/>
                  </a:lnTo>
                  <a:lnTo>
                    <a:pt x="4297799" y="882335"/>
                  </a:lnTo>
                  <a:lnTo>
                    <a:pt x="4071599" y="845854"/>
                  </a:lnTo>
                  <a:lnTo>
                    <a:pt x="3845399" y="808337"/>
                  </a:lnTo>
                  <a:lnTo>
                    <a:pt x="3619199" y="770768"/>
                  </a:lnTo>
                  <a:lnTo>
                    <a:pt x="3392999" y="737282"/>
                  </a:lnTo>
                  <a:lnTo>
                    <a:pt x="3166799" y="695181"/>
                  </a:lnTo>
                  <a:lnTo>
                    <a:pt x="2940599" y="647594"/>
                  </a:lnTo>
                  <a:lnTo>
                    <a:pt x="2714399" y="611471"/>
                  </a:lnTo>
                  <a:lnTo>
                    <a:pt x="2488199" y="571685"/>
                  </a:lnTo>
                  <a:lnTo>
                    <a:pt x="2261999" y="524542"/>
                  </a:lnTo>
                  <a:lnTo>
                    <a:pt x="2035799" y="473473"/>
                  </a:lnTo>
                  <a:lnTo>
                    <a:pt x="1809599" y="417522"/>
                  </a:lnTo>
                  <a:lnTo>
                    <a:pt x="1583399" y="354716"/>
                  </a:lnTo>
                  <a:lnTo>
                    <a:pt x="1357199" y="292026"/>
                  </a:lnTo>
                  <a:lnTo>
                    <a:pt x="1130999" y="243441"/>
                  </a:lnTo>
                  <a:lnTo>
                    <a:pt x="904799" y="210615"/>
                  </a:lnTo>
                  <a:lnTo>
                    <a:pt x="678599" y="198288"/>
                  </a:lnTo>
                  <a:lnTo>
                    <a:pt x="452399" y="204458"/>
                  </a:lnTo>
                  <a:lnTo>
                    <a:pt x="226199" y="215403"/>
                  </a:lnTo>
                  <a:lnTo>
                    <a:pt x="0" y="228655"/>
                  </a:lnTo>
                  <a:close/>
                </a:path>
              </a:pathLst>
            </a:custGeom>
            <a:solidFill>
              <a:srgbClr val="F68B33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959535" y="2971044"/>
              <a:ext cx="4297799" cy="212060"/>
            </a:xfrm>
            <a:custGeom>
              <a:avLst/>
              <a:pathLst>
                <a:path w="4297799" h="212060">
                  <a:moveTo>
                    <a:pt x="0" y="212060"/>
                  </a:moveTo>
                  <a:lnTo>
                    <a:pt x="226199" y="128330"/>
                  </a:lnTo>
                  <a:lnTo>
                    <a:pt x="452399" y="75886"/>
                  </a:lnTo>
                  <a:lnTo>
                    <a:pt x="678599" y="32916"/>
                  </a:lnTo>
                  <a:lnTo>
                    <a:pt x="904799" y="2028"/>
                  </a:lnTo>
                  <a:lnTo>
                    <a:pt x="1130999" y="0"/>
                  </a:lnTo>
                  <a:lnTo>
                    <a:pt x="1357199" y="10165"/>
                  </a:lnTo>
                  <a:lnTo>
                    <a:pt x="1583399" y="31385"/>
                  </a:lnTo>
                  <a:lnTo>
                    <a:pt x="1809599" y="50503"/>
                  </a:lnTo>
                  <a:lnTo>
                    <a:pt x="2035799" y="63145"/>
                  </a:lnTo>
                  <a:lnTo>
                    <a:pt x="2261999" y="71278"/>
                  </a:lnTo>
                  <a:lnTo>
                    <a:pt x="2488199" y="74088"/>
                  </a:lnTo>
                  <a:lnTo>
                    <a:pt x="2714399" y="69050"/>
                  </a:lnTo>
                  <a:lnTo>
                    <a:pt x="2940599" y="61960"/>
                  </a:lnTo>
                  <a:lnTo>
                    <a:pt x="3166799" y="69373"/>
                  </a:lnTo>
                  <a:lnTo>
                    <a:pt x="3392999" y="70948"/>
                  </a:lnTo>
                  <a:lnTo>
                    <a:pt x="3619199" y="64213"/>
                  </a:lnTo>
                  <a:lnTo>
                    <a:pt x="3845399" y="63162"/>
                  </a:lnTo>
                  <a:lnTo>
                    <a:pt x="4071599" y="64420"/>
                  </a:lnTo>
                  <a:lnTo>
                    <a:pt x="4297799" y="649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5959535" y="3169333"/>
              <a:ext cx="4297799" cy="684047"/>
            </a:xfrm>
            <a:custGeom>
              <a:avLst/>
              <a:pathLst>
                <a:path w="4297799" h="684047">
                  <a:moveTo>
                    <a:pt x="4297799" y="684047"/>
                  </a:moveTo>
                  <a:lnTo>
                    <a:pt x="4071599" y="647566"/>
                  </a:lnTo>
                  <a:lnTo>
                    <a:pt x="3845399" y="610048"/>
                  </a:lnTo>
                  <a:lnTo>
                    <a:pt x="3619199" y="572480"/>
                  </a:lnTo>
                  <a:lnTo>
                    <a:pt x="3392999" y="538993"/>
                  </a:lnTo>
                  <a:lnTo>
                    <a:pt x="3166799" y="496893"/>
                  </a:lnTo>
                  <a:lnTo>
                    <a:pt x="2940599" y="449305"/>
                  </a:lnTo>
                  <a:lnTo>
                    <a:pt x="2714399" y="413182"/>
                  </a:lnTo>
                  <a:lnTo>
                    <a:pt x="2488199" y="373396"/>
                  </a:lnTo>
                  <a:lnTo>
                    <a:pt x="2261999" y="326253"/>
                  </a:lnTo>
                  <a:lnTo>
                    <a:pt x="2035799" y="275184"/>
                  </a:lnTo>
                  <a:lnTo>
                    <a:pt x="1809599" y="219233"/>
                  </a:lnTo>
                  <a:lnTo>
                    <a:pt x="1583399" y="156427"/>
                  </a:lnTo>
                  <a:lnTo>
                    <a:pt x="1357199" y="93737"/>
                  </a:lnTo>
                  <a:lnTo>
                    <a:pt x="1130999" y="45153"/>
                  </a:lnTo>
                  <a:lnTo>
                    <a:pt x="904799" y="12326"/>
                  </a:lnTo>
                  <a:lnTo>
                    <a:pt x="678599" y="0"/>
                  </a:lnTo>
                  <a:lnTo>
                    <a:pt x="452399" y="6169"/>
                  </a:lnTo>
                  <a:lnTo>
                    <a:pt x="226199" y="17114"/>
                  </a:lnTo>
                  <a:lnTo>
                    <a:pt x="0" y="303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5959535" y="2130522"/>
              <a:ext cx="4297799" cy="1069177"/>
            </a:xfrm>
            <a:custGeom>
              <a:avLst/>
              <a:pathLst>
                <a:path w="4297799" h="1069177">
                  <a:moveTo>
                    <a:pt x="0" y="1052582"/>
                  </a:moveTo>
                  <a:lnTo>
                    <a:pt x="226199" y="968853"/>
                  </a:lnTo>
                  <a:lnTo>
                    <a:pt x="452399" y="916408"/>
                  </a:lnTo>
                  <a:lnTo>
                    <a:pt x="678599" y="863795"/>
                  </a:lnTo>
                  <a:lnTo>
                    <a:pt x="904799" y="802968"/>
                  </a:lnTo>
                  <a:lnTo>
                    <a:pt x="1130999" y="749823"/>
                  </a:lnTo>
                  <a:lnTo>
                    <a:pt x="1357199" y="688976"/>
                  </a:lnTo>
                  <a:lnTo>
                    <a:pt x="1583399" y="623226"/>
                  </a:lnTo>
                  <a:lnTo>
                    <a:pt x="1809599" y="552139"/>
                  </a:lnTo>
                  <a:lnTo>
                    <a:pt x="2035799" y="480769"/>
                  </a:lnTo>
                  <a:lnTo>
                    <a:pt x="2261999" y="411353"/>
                  </a:lnTo>
                  <a:lnTo>
                    <a:pt x="2488199" y="342606"/>
                  </a:lnTo>
                  <a:lnTo>
                    <a:pt x="2714399" y="272269"/>
                  </a:lnTo>
                  <a:lnTo>
                    <a:pt x="2940599" y="206574"/>
                  </a:lnTo>
                  <a:lnTo>
                    <a:pt x="3166799" y="162103"/>
                  </a:lnTo>
                  <a:lnTo>
                    <a:pt x="3392999" y="118416"/>
                  </a:lnTo>
                  <a:lnTo>
                    <a:pt x="3619199" y="73348"/>
                  </a:lnTo>
                  <a:lnTo>
                    <a:pt x="3845399" y="40666"/>
                  </a:lnTo>
                  <a:lnTo>
                    <a:pt x="4071599" y="17360"/>
                  </a:lnTo>
                  <a:lnTo>
                    <a:pt x="4297799" y="0"/>
                  </a:lnTo>
                  <a:lnTo>
                    <a:pt x="4297799" y="1029612"/>
                  </a:lnTo>
                  <a:lnTo>
                    <a:pt x="4071599" y="997688"/>
                  </a:lnTo>
                  <a:lnTo>
                    <a:pt x="3845399" y="970190"/>
                  </a:lnTo>
                  <a:lnTo>
                    <a:pt x="3619199" y="948343"/>
                  </a:lnTo>
                  <a:lnTo>
                    <a:pt x="3392999" y="936569"/>
                  </a:lnTo>
                  <a:lnTo>
                    <a:pt x="3166799" y="922299"/>
                  </a:lnTo>
                  <a:lnTo>
                    <a:pt x="2940599" y="908994"/>
                  </a:lnTo>
                  <a:lnTo>
                    <a:pt x="2714399" y="913951"/>
                  </a:lnTo>
                  <a:lnTo>
                    <a:pt x="2488199" y="922050"/>
                  </a:lnTo>
                  <a:lnTo>
                    <a:pt x="2261999" y="929792"/>
                  </a:lnTo>
                  <a:lnTo>
                    <a:pt x="2035799" y="940839"/>
                  </a:lnTo>
                  <a:lnTo>
                    <a:pt x="1809599" y="954683"/>
                  </a:lnTo>
                  <a:lnTo>
                    <a:pt x="1583399" y="969397"/>
                  </a:lnTo>
                  <a:lnTo>
                    <a:pt x="1357199" y="983707"/>
                  </a:lnTo>
                  <a:lnTo>
                    <a:pt x="1130999" y="999482"/>
                  </a:lnTo>
                  <a:lnTo>
                    <a:pt x="904799" y="1013881"/>
                  </a:lnTo>
                  <a:lnTo>
                    <a:pt x="678599" y="1029620"/>
                  </a:lnTo>
                  <a:lnTo>
                    <a:pt x="452399" y="1044980"/>
                  </a:lnTo>
                  <a:lnTo>
                    <a:pt x="226199" y="1055925"/>
                  </a:lnTo>
                  <a:lnTo>
                    <a:pt x="0" y="1069177"/>
                  </a:lnTo>
                  <a:close/>
                </a:path>
              </a:pathLst>
            </a:custGeom>
            <a:solidFill>
              <a:srgbClr val="62121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5959535" y="2130522"/>
              <a:ext cx="4297799" cy="1052582"/>
            </a:xfrm>
            <a:custGeom>
              <a:avLst/>
              <a:pathLst>
                <a:path w="4297799" h="1052582">
                  <a:moveTo>
                    <a:pt x="0" y="1052582"/>
                  </a:moveTo>
                  <a:lnTo>
                    <a:pt x="226199" y="968853"/>
                  </a:lnTo>
                  <a:lnTo>
                    <a:pt x="452399" y="916408"/>
                  </a:lnTo>
                  <a:lnTo>
                    <a:pt x="678599" y="863795"/>
                  </a:lnTo>
                  <a:lnTo>
                    <a:pt x="904799" y="802968"/>
                  </a:lnTo>
                  <a:lnTo>
                    <a:pt x="1130999" y="749823"/>
                  </a:lnTo>
                  <a:lnTo>
                    <a:pt x="1357199" y="688976"/>
                  </a:lnTo>
                  <a:lnTo>
                    <a:pt x="1583399" y="623226"/>
                  </a:lnTo>
                  <a:lnTo>
                    <a:pt x="1809599" y="552139"/>
                  </a:lnTo>
                  <a:lnTo>
                    <a:pt x="2035799" y="480769"/>
                  </a:lnTo>
                  <a:lnTo>
                    <a:pt x="2261999" y="411353"/>
                  </a:lnTo>
                  <a:lnTo>
                    <a:pt x="2488199" y="342606"/>
                  </a:lnTo>
                  <a:lnTo>
                    <a:pt x="2714399" y="272269"/>
                  </a:lnTo>
                  <a:lnTo>
                    <a:pt x="2940599" y="206574"/>
                  </a:lnTo>
                  <a:lnTo>
                    <a:pt x="3166799" y="162103"/>
                  </a:lnTo>
                  <a:lnTo>
                    <a:pt x="3392999" y="118416"/>
                  </a:lnTo>
                  <a:lnTo>
                    <a:pt x="3619199" y="73348"/>
                  </a:lnTo>
                  <a:lnTo>
                    <a:pt x="3845399" y="40666"/>
                  </a:lnTo>
                  <a:lnTo>
                    <a:pt x="4071599" y="17360"/>
                  </a:lnTo>
                  <a:lnTo>
                    <a:pt x="42977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5959535" y="3039516"/>
              <a:ext cx="4297799" cy="160183"/>
            </a:xfrm>
            <a:custGeom>
              <a:avLst/>
              <a:pathLst>
                <a:path w="4297799" h="160183">
                  <a:moveTo>
                    <a:pt x="4297799" y="120618"/>
                  </a:moveTo>
                  <a:lnTo>
                    <a:pt x="4071599" y="88694"/>
                  </a:lnTo>
                  <a:lnTo>
                    <a:pt x="3845399" y="61196"/>
                  </a:lnTo>
                  <a:lnTo>
                    <a:pt x="3619199" y="39349"/>
                  </a:lnTo>
                  <a:lnTo>
                    <a:pt x="3392999" y="27575"/>
                  </a:lnTo>
                  <a:lnTo>
                    <a:pt x="3166799" y="13305"/>
                  </a:lnTo>
                  <a:lnTo>
                    <a:pt x="2940599" y="0"/>
                  </a:lnTo>
                  <a:lnTo>
                    <a:pt x="2714399" y="4957"/>
                  </a:lnTo>
                  <a:lnTo>
                    <a:pt x="2488199" y="13056"/>
                  </a:lnTo>
                  <a:lnTo>
                    <a:pt x="2261999" y="20798"/>
                  </a:lnTo>
                  <a:lnTo>
                    <a:pt x="2035799" y="31845"/>
                  </a:lnTo>
                  <a:lnTo>
                    <a:pt x="1809599" y="45689"/>
                  </a:lnTo>
                  <a:lnTo>
                    <a:pt x="1583399" y="60403"/>
                  </a:lnTo>
                  <a:lnTo>
                    <a:pt x="1357199" y="74713"/>
                  </a:lnTo>
                  <a:lnTo>
                    <a:pt x="1130999" y="90488"/>
                  </a:lnTo>
                  <a:lnTo>
                    <a:pt x="904799" y="104887"/>
                  </a:lnTo>
                  <a:lnTo>
                    <a:pt x="678599" y="120626"/>
                  </a:lnTo>
                  <a:lnTo>
                    <a:pt x="452399" y="135986"/>
                  </a:lnTo>
                  <a:lnTo>
                    <a:pt x="226199" y="146931"/>
                  </a:lnTo>
                  <a:lnTo>
                    <a:pt x="0" y="1601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5959535" y="3079660"/>
              <a:ext cx="4297799" cy="936265"/>
            </a:xfrm>
            <a:custGeom>
              <a:avLst/>
              <a:pathLst>
                <a:path w="4297799" h="936265">
                  <a:moveTo>
                    <a:pt x="0" y="111736"/>
                  </a:moveTo>
                  <a:lnTo>
                    <a:pt x="226199" y="63333"/>
                  </a:lnTo>
                  <a:lnTo>
                    <a:pt x="452399" y="31901"/>
                  </a:lnTo>
                  <a:lnTo>
                    <a:pt x="678599" y="7868"/>
                  </a:lnTo>
                  <a:lnTo>
                    <a:pt x="904799" y="0"/>
                  </a:lnTo>
                  <a:lnTo>
                    <a:pt x="1130999" y="17884"/>
                  </a:lnTo>
                  <a:lnTo>
                    <a:pt x="1357199" y="50375"/>
                  </a:lnTo>
                  <a:lnTo>
                    <a:pt x="1583399" y="97003"/>
                  </a:lnTo>
                  <a:lnTo>
                    <a:pt x="1809599" y="144437"/>
                  </a:lnTo>
                  <a:lnTo>
                    <a:pt x="2035799" y="191415"/>
                  </a:lnTo>
                  <a:lnTo>
                    <a:pt x="2261999" y="244640"/>
                  </a:lnTo>
                  <a:lnTo>
                    <a:pt x="2488199" y="305438"/>
                  </a:lnTo>
                  <a:lnTo>
                    <a:pt x="2714399" y="352922"/>
                  </a:lnTo>
                  <a:lnTo>
                    <a:pt x="2940599" y="404966"/>
                  </a:lnTo>
                  <a:lnTo>
                    <a:pt x="3166799" y="525338"/>
                  </a:lnTo>
                  <a:lnTo>
                    <a:pt x="3392999" y="623887"/>
                  </a:lnTo>
                  <a:lnTo>
                    <a:pt x="3619199" y="693363"/>
                  </a:lnTo>
                  <a:lnTo>
                    <a:pt x="3845399" y="781726"/>
                  </a:lnTo>
                  <a:lnTo>
                    <a:pt x="4071599" y="865863"/>
                  </a:lnTo>
                  <a:lnTo>
                    <a:pt x="4297799" y="936265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959535" y="2892639"/>
              <a:ext cx="4297799" cy="538030"/>
            </a:xfrm>
            <a:custGeom>
              <a:avLst/>
              <a:pathLst>
                <a:path w="4297799" h="538030">
                  <a:moveTo>
                    <a:pt x="0" y="298757"/>
                  </a:moveTo>
                  <a:lnTo>
                    <a:pt x="226199" y="250354"/>
                  </a:lnTo>
                  <a:lnTo>
                    <a:pt x="452399" y="218922"/>
                  </a:lnTo>
                  <a:lnTo>
                    <a:pt x="678599" y="185565"/>
                  </a:lnTo>
                  <a:lnTo>
                    <a:pt x="904799" y="149158"/>
                  </a:lnTo>
                  <a:lnTo>
                    <a:pt x="1130999" y="119015"/>
                  </a:lnTo>
                  <a:lnTo>
                    <a:pt x="1357199" y="86022"/>
                  </a:lnTo>
                  <a:lnTo>
                    <a:pt x="1583399" y="54946"/>
                  </a:lnTo>
                  <a:lnTo>
                    <a:pt x="1809599" y="25527"/>
                  </a:lnTo>
                  <a:lnTo>
                    <a:pt x="2035799" y="4836"/>
                  </a:lnTo>
                  <a:lnTo>
                    <a:pt x="2261999" y="0"/>
                  </a:lnTo>
                  <a:lnTo>
                    <a:pt x="2488199" y="12238"/>
                  </a:lnTo>
                  <a:lnTo>
                    <a:pt x="2714399" y="20248"/>
                  </a:lnTo>
                  <a:lnTo>
                    <a:pt x="2940599" y="41379"/>
                  </a:lnTo>
                  <a:lnTo>
                    <a:pt x="3166799" y="138790"/>
                  </a:lnTo>
                  <a:lnTo>
                    <a:pt x="3392999" y="222066"/>
                  </a:lnTo>
                  <a:lnTo>
                    <a:pt x="3619199" y="283838"/>
                  </a:lnTo>
                  <a:lnTo>
                    <a:pt x="3845399" y="371442"/>
                  </a:lnTo>
                  <a:lnTo>
                    <a:pt x="4071599" y="459955"/>
                  </a:lnTo>
                  <a:lnTo>
                    <a:pt x="4297799" y="53803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959535" y="3078569"/>
              <a:ext cx="4297799" cy="391965"/>
            </a:xfrm>
            <a:custGeom>
              <a:avLst/>
              <a:pathLst>
                <a:path w="4297799" h="391965">
                  <a:moveTo>
                    <a:pt x="0" y="112827"/>
                  </a:moveTo>
                  <a:lnTo>
                    <a:pt x="226199" y="64424"/>
                  </a:lnTo>
                  <a:lnTo>
                    <a:pt x="452399" y="32993"/>
                  </a:lnTo>
                  <a:lnTo>
                    <a:pt x="678599" y="8763"/>
                  </a:lnTo>
                  <a:lnTo>
                    <a:pt x="904799" y="0"/>
                  </a:lnTo>
                  <a:lnTo>
                    <a:pt x="1130999" y="15935"/>
                  </a:lnTo>
                  <a:lnTo>
                    <a:pt x="1357199" y="46014"/>
                  </a:lnTo>
                  <a:lnTo>
                    <a:pt x="1583399" y="88871"/>
                  </a:lnTo>
                  <a:lnTo>
                    <a:pt x="1809599" y="130941"/>
                  </a:lnTo>
                  <a:lnTo>
                    <a:pt x="2035799" y="166496"/>
                  </a:lnTo>
                  <a:lnTo>
                    <a:pt x="2261999" y="197506"/>
                  </a:lnTo>
                  <a:lnTo>
                    <a:pt x="2488199" y="224097"/>
                  </a:lnTo>
                  <a:lnTo>
                    <a:pt x="2714399" y="243260"/>
                  </a:lnTo>
                  <a:lnTo>
                    <a:pt x="2940599" y="259665"/>
                  </a:lnTo>
                  <a:lnTo>
                    <a:pt x="3166799" y="289138"/>
                  </a:lnTo>
                  <a:lnTo>
                    <a:pt x="3392999" y="313102"/>
                  </a:lnTo>
                  <a:lnTo>
                    <a:pt x="3619199" y="328700"/>
                  </a:lnTo>
                  <a:lnTo>
                    <a:pt x="3845399" y="349274"/>
                  </a:lnTo>
                  <a:lnTo>
                    <a:pt x="4071599" y="370995"/>
                  </a:lnTo>
                  <a:lnTo>
                    <a:pt x="4297799" y="391965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5959535" y="2662208"/>
              <a:ext cx="4297799" cy="529189"/>
            </a:xfrm>
            <a:custGeom>
              <a:avLst/>
              <a:pathLst>
                <a:path w="4297799" h="529189">
                  <a:moveTo>
                    <a:pt x="0" y="529189"/>
                  </a:moveTo>
                  <a:lnTo>
                    <a:pt x="226199" y="480786"/>
                  </a:lnTo>
                  <a:lnTo>
                    <a:pt x="452399" y="449354"/>
                  </a:lnTo>
                  <a:lnTo>
                    <a:pt x="678599" y="415709"/>
                  </a:lnTo>
                  <a:lnTo>
                    <a:pt x="904799" y="377955"/>
                  </a:lnTo>
                  <a:lnTo>
                    <a:pt x="1130999" y="344750"/>
                  </a:lnTo>
                  <a:lnTo>
                    <a:pt x="1357199" y="307211"/>
                  </a:lnTo>
                  <a:lnTo>
                    <a:pt x="1583399" y="268207"/>
                  </a:lnTo>
                  <a:lnTo>
                    <a:pt x="1809599" y="226609"/>
                  </a:lnTo>
                  <a:lnTo>
                    <a:pt x="2035799" y="185523"/>
                  </a:lnTo>
                  <a:lnTo>
                    <a:pt x="2261999" y="147031"/>
                  </a:lnTo>
                  <a:lnTo>
                    <a:pt x="2488199" y="110814"/>
                  </a:lnTo>
                  <a:lnTo>
                    <a:pt x="2714399" y="73875"/>
                  </a:lnTo>
                  <a:lnTo>
                    <a:pt x="2940599" y="40986"/>
                  </a:lnTo>
                  <a:lnTo>
                    <a:pt x="3166799" y="27990"/>
                  </a:lnTo>
                  <a:lnTo>
                    <a:pt x="3392999" y="16080"/>
                  </a:lnTo>
                  <a:lnTo>
                    <a:pt x="3619199" y="2360"/>
                  </a:lnTo>
                  <a:lnTo>
                    <a:pt x="3845399" y="0"/>
                  </a:lnTo>
                  <a:lnTo>
                    <a:pt x="4071599" y="5172"/>
                  </a:lnTo>
                  <a:lnTo>
                    <a:pt x="4297799" y="15652"/>
                  </a:lnTo>
                </a:path>
              </a:pathLst>
            </a:custGeom>
            <a:ln w="28575" cap="flat">
              <a:solidFill>
                <a:srgbClr val="6212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209335" y="3198369"/>
              <a:ext cx="4750199" cy="1180817"/>
            </a:xfrm>
            <a:custGeom>
              <a:avLst/>
              <a:pathLst>
                <a:path w="4750199" h="1180817">
                  <a:moveTo>
                    <a:pt x="0" y="1105198"/>
                  </a:moveTo>
                  <a:lnTo>
                    <a:pt x="226199" y="1180817"/>
                  </a:lnTo>
                  <a:lnTo>
                    <a:pt x="452399" y="1055755"/>
                  </a:lnTo>
                  <a:lnTo>
                    <a:pt x="678599" y="987407"/>
                  </a:lnTo>
                  <a:lnTo>
                    <a:pt x="904799" y="935056"/>
                  </a:lnTo>
                  <a:lnTo>
                    <a:pt x="1130999" y="852166"/>
                  </a:lnTo>
                  <a:lnTo>
                    <a:pt x="1357199" y="757642"/>
                  </a:lnTo>
                  <a:lnTo>
                    <a:pt x="1583399" y="596225"/>
                  </a:lnTo>
                  <a:lnTo>
                    <a:pt x="1809599" y="618038"/>
                  </a:lnTo>
                  <a:lnTo>
                    <a:pt x="2035799" y="631126"/>
                  </a:lnTo>
                  <a:lnTo>
                    <a:pt x="2261999" y="635489"/>
                  </a:lnTo>
                  <a:lnTo>
                    <a:pt x="2488199" y="475526"/>
                  </a:lnTo>
                  <a:lnTo>
                    <a:pt x="2714399" y="340284"/>
                  </a:lnTo>
                  <a:lnTo>
                    <a:pt x="2940599" y="298112"/>
                  </a:lnTo>
                  <a:lnTo>
                    <a:pt x="3166799" y="173050"/>
                  </a:lnTo>
                  <a:lnTo>
                    <a:pt x="3392999" y="187592"/>
                  </a:lnTo>
                  <a:lnTo>
                    <a:pt x="3619199" y="210860"/>
                  </a:lnTo>
                  <a:lnTo>
                    <a:pt x="3845399" y="261757"/>
                  </a:lnTo>
                  <a:lnTo>
                    <a:pt x="4071599" y="167234"/>
                  </a:lnTo>
                  <a:lnTo>
                    <a:pt x="4297799" y="91615"/>
                  </a:lnTo>
                  <a:lnTo>
                    <a:pt x="4523999" y="66893"/>
                  </a:lnTo>
                  <a:lnTo>
                    <a:pt x="4750199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7"/>
            <p:cNvSpPr/>
            <p:nvPr/>
          </p:nvSpPr>
          <p:spPr>
            <a:xfrm>
              <a:off x="979713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852576" y="4986272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52576" y="3531505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852576" y="2077631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3" name="pl31"/>
            <p:cNvSpPr/>
            <p:nvPr/>
          </p:nvSpPr>
          <p:spPr>
            <a:xfrm>
              <a:off x="1209335" y="6522690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20933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573333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1025733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95506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47906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000306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2022-01-10T01:43:06Z</dcterms:created>
  <dcterms:modified xsi:type="dcterms:W3CDTF">2022-01-10T12:43:06Z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