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notesMaster" Target="notesMasters/notesMaster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heavy</a:t>
            </a:r>
            <a:r>
              <a:rPr/>
              <a:t> </a:t>
            </a:r>
            <a:r>
              <a:rPr/>
              <a:t>vehicles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rise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cost,</a:t>
            </a:r>
            <a:r>
              <a:rPr/>
              <a:t> </a:t>
            </a:r>
            <a:r>
              <a:rPr/>
              <a:t>($</a:t>
            </a:r>
            <a:r>
              <a:rPr/>
              <a:t> </a:t>
            </a:r>
            <a:r>
              <a:rPr/>
              <a:t>millions,</a:t>
            </a:r>
            <a:r>
              <a:rPr/>
              <a:t> </a:t>
            </a:r>
            <a:r>
              <a:rPr/>
              <a:t>undiscounted)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Trucks/Analysis/truck-modelling/R/11-policy-outcomes.R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atlas/health_costs/health_costs_fullslide/health_costs_fullslide_fullslide.pptx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Without intervention, health costs from heavy vehicles will rise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Estimated annual health cost, ($ millions, undiscounted)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654257" y="1504216"/>
              <a:ext cx="9886762" cy="50184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654257" y="6522690"/>
              <a:ext cx="9886762" cy="0"/>
            </a:xfrm>
            <a:custGeom>
              <a:avLst/>
              <a:pathLst>
                <a:path w="9886762" h="0">
                  <a:moveTo>
                    <a:pt x="0" y="0"/>
                  </a:moveTo>
                  <a:lnTo>
                    <a:pt x="9886762" y="0"/>
                  </a:lnTo>
                  <a:lnTo>
                    <a:pt x="9886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654257" y="4874587"/>
              <a:ext cx="9886762" cy="0"/>
            </a:xfrm>
            <a:custGeom>
              <a:avLst/>
              <a:pathLst>
                <a:path w="9886762" h="0">
                  <a:moveTo>
                    <a:pt x="0" y="0"/>
                  </a:moveTo>
                  <a:lnTo>
                    <a:pt x="9886762" y="0"/>
                  </a:lnTo>
                  <a:lnTo>
                    <a:pt x="9886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654257" y="3226483"/>
              <a:ext cx="9886762" cy="0"/>
            </a:xfrm>
            <a:custGeom>
              <a:avLst/>
              <a:pathLst>
                <a:path w="9886762" h="0">
                  <a:moveTo>
                    <a:pt x="0" y="0"/>
                  </a:moveTo>
                  <a:lnTo>
                    <a:pt x="9886762" y="0"/>
                  </a:lnTo>
                  <a:lnTo>
                    <a:pt x="9886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654257" y="1578380"/>
              <a:ext cx="9886762" cy="0"/>
            </a:xfrm>
            <a:custGeom>
              <a:avLst/>
              <a:pathLst>
                <a:path w="9886762" h="0">
                  <a:moveTo>
                    <a:pt x="0" y="0"/>
                  </a:moveTo>
                  <a:lnTo>
                    <a:pt x="9886762" y="0"/>
                  </a:lnTo>
                  <a:lnTo>
                    <a:pt x="9886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2103655" y="2173860"/>
              <a:ext cx="8987966" cy="1606387"/>
            </a:xfrm>
            <a:custGeom>
              <a:avLst/>
              <a:pathLst>
                <a:path w="8987966" h="1606387">
                  <a:moveTo>
                    <a:pt x="0" y="1143444"/>
                  </a:moveTo>
                  <a:lnTo>
                    <a:pt x="449398" y="1245913"/>
                  </a:lnTo>
                  <a:lnTo>
                    <a:pt x="898796" y="1284504"/>
                  </a:lnTo>
                  <a:lnTo>
                    <a:pt x="1348194" y="1334523"/>
                  </a:lnTo>
                  <a:lnTo>
                    <a:pt x="1797593" y="1369083"/>
                  </a:lnTo>
                  <a:lnTo>
                    <a:pt x="2246991" y="1379976"/>
                  </a:lnTo>
                  <a:lnTo>
                    <a:pt x="2696389" y="1382020"/>
                  </a:lnTo>
                  <a:lnTo>
                    <a:pt x="3145788" y="1364498"/>
                  </a:lnTo>
                  <a:lnTo>
                    <a:pt x="3595186" y="1329022"/>
                  </a:lnTo>
                  <a:lnTo>
                    <a:pt x="4044584" y="1275504"/>
                  </a:lnTo>
                  <a:lnTo>
                    <a:pt x="4493983" y="1207560"/>
                  </a:lnTo>
                  <a:lnTo>
                    <a:pt x="4943381" y="1128736"/>
                  </a:lnTo>
                  <a:lnTo>
                    <a:pt x="5392779" y="1035006"/>
                  </a:lnTo>
                  <a:lnTo>
                    <a:pt x="5842178" y="928775"/>
                  </a:lnTo>
                  <a:lnTo>
                    <a:pt x="6291576" y="812553"/>
                  </a:lnTo>
                  <a:lnTo>
                    <a:pt x="6740974" y="688546"/>
                  </a:lnTo>
                  <a:lnTo>
                    <a:pt x="7190373" y="558407"/>
                  </a:lnTo>
                  <a:lnTo>
                    <a:pt x="7639771" y="421813"/>
                  </a:lnTo>
                  <a:lnTo>
                    <a:pt x="8089169" y="280516"/>
                  </a:lnTo>
                  <a:lnTo>
                    <a:pt x="8538568" y="139975"/>
                  </a:lnTo>
                  <a:lnTo>
                    <a:pt x="8987966" y="0"/>
                  </a:lnTo>
                  <a:lnTo>
                    <a:pt x="8987966" y="1019453"/>
                  </a:lnTo>
                  <a:lnTo>
                    <a:pt x="8538568" y="1083115"/>
                  </a:lnTo>
                  <a:lnTo>
                    <a:pt x="8089169" y="1149548"/>
                  </a:lnTo>
                  <a:lnTo>
                    <a:pt x="7639771" y="1217428"/>
                  </a:lnTo>
                  <a:lnTo>
                    <a:pt x="7190373" y="1284034"/>
                  </a:lnTo>
                  <a:lnTo>
                    <a:pt x="6740974" y="1346346"/>
                  </a:lnTo>
                  <a:lnTo>
                    <a:pt x="6291576" y="1406006"/>
                  </a:lnTo>
                  <a:lnTo>
                    <a:pt x="5842178" y="1461455"/>
                  </a:lnTo>
                  <a:lnTo>
                    <a:pt x="5392779" y="1509175"/>
                  </a:lnTo>
                  <a:lnTo>
                    <a:pt x="4943381" y="1548103"/>
                  </a:lnTo>
                  <a:lnTo>
                    <a:pt x="4493983" y="1577045"/>
                  </a:lnTo>
                  <a:lnTo>
                    <a:pt x="4044584" y="1597676"/>
                  </a:lnTo>
                  <a:lnTo>
                    <a:pt x="3595186" y="1606387"/>
                  </a:lnTo>
                  <a:lnTo>
                    <a:pt x="3145788" y="1602016"/>
                  </a:lnTo>
                  <a:lnTo>
                    <a:pt x="2696389" y="1585375"/>
                  </a:lnTo>
                  <a:lnTo>
                    <a:pt x="2246991" y="1554435"/>
                  </a:lnTo>
                  <a:lnTo>
                    <a:pt x="1797593" y="1509124"/>
                  </a:lnTo>
                  <a:lnTo>
                    <a:pt x="1348194" y="1446026"/>
                  </a:lnTo>
                  <a:lnTo>
                    <a:pt x="898796" y="1362445"/>
                  </a:lnTo>
                  <a:lnTo>
                    <a:pt x="449398" y="1261332"/>
                  </a:lnTo>
                  <a:lnTo>
                    <a:pt x="0" y="1140236"/>
                  </a:lnTo>
                  <a:close/>
                </a:path>
              </a:pathLst>
            </a:custGeom>
            <a:solidFill>
              <a:srgbClr val="A0222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2103655" y="2173860"/>
              <a:ext cx="8987966" cy="1382020"/>
            </a:xfrm>
            <a:custGeom>
              <a:avLst/>
              <a:pathLst>
                <a:path w="8987966" h="1382020">
                  <a:moveTo>
                    <a:pt x="0" y="1143444"/>
                  </a:moveTo>
                  <a:lnTo>
                    <a:pt x="449398" y="1245913"/>
                  </a:lnTo>
                  <a:lnTo>
                    <a:pt x="898796" y="1284504"/>
                  </a:lnTo>
                  <a:lnTo>
                    <a:pt x="1348194" y="1334523"/>
                  </a:lnTo>
                  <a:lnTo>
                    <a:pt x="1797593" y="1369083"/>
                  </a:lnTo>
                  <a:lnTo>
                    <a:pt x="2246991" y="1379976"/>
                  </a:lnTo>
                  <a:lnTo>
                    <a:pt x="2696389" y="1382020"/>
                  </a:lnTo>
                  <a:lnTo>
                    <a:pt x="3145788" y="1364498"/>
                  </a:lnTo>
                  <a:lnTo>
                    <a:pt x="3595186" y="1329022"/>
                  </a:lnTo>
                  <a:lnTo>
                    <a:pt x="4044584" y="1275504"/>
                  </a:lnTo>
                  <a:lnTo>
                    <a:pt x="4493983" y="1207560"/>
                  </a:lnTo>
                  <a:lnTo>
                    <a:pt x="4943381" y="1128736"/>
                  </a:lnTo>
                  <a:lnTo>
                    <a:pt x="5392779" y="1035006"/>
                  </a:lnTo>
                  <a:lnTo>
                    <a:pt x="5842178" y="928775"/>
                  </a:lnTo>
                  <a:lnTo>
                    <a:pt x="6291576" y="812553"/>
                  </a:lnTo>
                  <a:lnTo>
                    <a:pt x="6740974" y="688546"/>
                  </a:lnTo>
                  <a:lnTo>
                    <a:pt x="7190373" y="558407"/>
                  </a:lnTo>
                  <a:lnTo>
                    <a:pt x="7639771" y="421813"/>
                  </a:lnTo>
                  <a:lnTo>
                    <a:pt x="8089169" y="280516"/>
                  </a:lnTo>
                  <a:lnTo>
                    <a:pt x="8538568" y="139975"/>
                  </a:lnTo>
                  <a:lnTo>
                    <a:pt x="898796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2103655" y="3193313"/>
              <a:ext cx="8987966" cy="586934"/>
            </a:xfrm>
            <a:custGeom>
              <a:avLst/>
              <a:pathLst>
                <a:path w="8987966" h="586934">
                  <a:moveTo>
                    <a:pt x="8987966" y="0"/>
                  </a:moveTo>
                  <a:lnTo>
                    <a:pt x="8538568" y="63662"/>
                  </a:lnTo>
                  <a:lnTo>
                    <a:pt x="8089169" y="130095"/>
                  </a:lnTo>
                  <a:lnTo>
                    <a:pt x="7639771" y="197975"/>
                  </a:lnTo>
                  <a:lnTo>
                    <a:pt x="7190373" y="264580"/>
                  </a:lnTo>
                  <a:lnTo>
                    <a:pt x="6740974" y="326893"/>
                  </a:lnTo>
                  <a:lnTo>
                    <a:pt x="6291576" y="386553"/>
                  </a:lnTo>
                  <a:lnTo>
                    <a:pt x="5842178" y="442002"/>
                  </a:lnTo>
                  <a:lnTo>
                    <a:pt x="5392779" y="489722"/>
                  </a:lnTo>
                  <a:lnTo>
                    <a:pt x="4943381" y="528650"/>
                  </a:lnTo>
                  <a:lnTo>
                    <a:pt x="4493983" y="557592"/>
                  </a:lnTo>
                  <a:lnTo>
                    <a:pt x="4044584" y="578223"/>
                  </a:lnTo>
                  <a:lnTo>
                    <a:pt x="3595186" y="586934"/>
                  </a:lnTo>
                  <a:lnTo>
                    <a:pt x="3145788" y="582563"/>
                  </a:lnTo>
                  <a:lnTo>
                    <a:pt x="2696389" y="565922"/>
                  </a:lnTo>
                  <a:lnTo>
                    <a:pt x="2246991" y="534982"/>
                  </a:lnTo>
                  <a:lnTo>
                    <a:pt x="1797593" y="489671"/>
                  </a:lnTo>
                  <a:lnTo>
                    <a:pt x="1348194" y="426573"/>
                  </a:lnTo>
                  <a:lnTo>
                    <a:pt x="898796" y="342992"/>
                  </a:lnTo>
                  <a:lnTo>
                    <a:pt x="449398" y="241879"/>
                  </a:lnTo>
                  <a:lnTo>
                    <a:pt x="0" y="1207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2103655" y="3314096"/>
              <a:ext cx="8987966" cy="2007171"/>
            </a:xfrm>
            <a:custGeom>
              <a:avLst/>
              <a:pathLst>
                <a:path w="8987966" h="2007171">
                  <a:moveTo>
                    <a:pt x="0" y="3208"/>
                  </a:moveTo>
                  <a:lnTo>
                    <a:pt x="449398" y="105677"/>
                  </a:lnTo>
                  <a:lnTo>
                    <a:pt x="898796" y="144268"/>
                  </a:lnTo>
                  <a:lnTo>
                    <a:pt x="1348194" y="194287"/>
                  </a:lnTo>
                  <a:lnTo>
                    <a:pt x="1797593" y="288479"/>
                  </a:lnTo>
                  <a:lnTo>
                    <a:pt x="2246991" y="422100"/>
                  </a:lnTo>
                  <a:lnTo>
                    <a:pt x="2696389" y="554281"/>
                  </a:lnTo>
                  <a:lnTo>
                    <a:pt x="3145788" y="672025"/>
                  </a:lnTo>
                  <a:lnTo>
                    <a:pt x="3595186" y="779210"/>
                  </a:lnTo>
                  <a:lnTo>
                    <a:pt x="4044584" y="875788"/>
                  </a:lnTo>
                  <a:lnTo>
                    <a:pt x="4493983" y="964932"/>
                  </a:lnTo>
                  <a:lnTo>
                    <a:pt x="4943381" y="1050732"/>
                  </a:lnTo>
                  <a:lnTo>
                    <a:pt x="5392779" y="1130079"/>
                  </a:lnTo>
                  <a:lnTo>
                    <a:pt x="5842178" y="1204572"/>
                  </a:lnTo>
                  <a:lnTo>
                    <a:pt x="6291576" y="1274949"/>
                  </a:lnTo>
                  <a:lnTo>
                    <a:pt x="6740974" y="1341742"/>
                  </a:lnTo>
                  <a:lnTo>
                    <a:pt x="7190373" y="1406631"/>
                  </a:lnTo>
                  <a:lnTo>
                    <a:pt x="7639771" y="1468106"/>
                  </a:lnTo>
                  <a:lnTo>
                    <a:pt x="8089169" y="1526909"/>
                  </a:lnTo>
                  <a:lnTo>
                    <a:pt x="8538568" y="1584920"/>
                  </a:lnTo>
                  <a:lnTo>
                    <a:pt x="8987966" y="1639296"/>
                  </a:lnTo>
                  <a:lnTo>
                    <a:pt x="8987966" y="2007171"/>
                  </a:lnTo>
                  <a:lnTo>
                    <a:pt x="8538568" y="1948760"/>
                  </a:lnTo>
                  <a:lnTo>
                    <a:pt x="8089169" y="1886133"/>
                  </a:lnTo>
                  <a:lnTo>
                    <a:pt x="7639771" y="1820729"/>
                  </a:lnTo>
                  <a:lnTo>
                    <a:pt x="7190373" y="1751593"/>
                  </a:lnTo>
                  <a:lnTo>
                    <a:pt x="6740974" y="1677239"/>
                  </a:lnTo>
                  <a:lnTo>
                    <a:pt x="6291576" y="1599450"/>
                  </a:lnTo>
                  <a:lnTo>
                    <a:pt x="5842178" y="1516702"/>
                  </a:lnTo>
                  <a:lnTo>
                    <a:pt x="5392779" y="1427490"/>
                  </a:lnTo>
                  <a:lnTo>
                    <a:pt x="4943381" y="1331760"/>
                  </a:lnTo>
                  <a:lnTo>
                    <a:pt x="4493983" y="1228838"/>
                  </a:lnTo>
                  <a:lnTo>
                    <a:pt x="4044584" y="1120332"/>
                  </a:lnTo>
                  <a:lnTo>
                    <a:pt x="3595186" y="1002345"/>
                  </a:lnTo>
                  <a:lnTo>
                    <a:pt x="3145788" y="873906"/>
                  </a:lnTo>
                  <a:lnTo>
                    <a:pt x="2696389" y="736217"/>
                  </a:lnTo>
                  <a:lnTo>
                    <a:pt x="2246991" y="585844"/>
                  </a:lnTo>
                  <a:lnTo>
                    <a:pt x="1797593" y="425717"/>
                  </a:lnTo>
                  <a:lnTo>
                    <a:pt x="1348194" y="305790"/>
                  </a:lnTo>
                  <a:lnTo>
                    <a:pt x="898796" y="222209"/>
                  </a:lnTo>
                  <a:lnTo>
                    <a:pt x="449398" y="121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8B33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2103655" y="3317305"/>
              <a:ext cx="8987966" cy="1636087"/>
            </a:xfrm>
            <a:custGeom>
              <a:avLst/>
              <a:pathLst>
                <a:path w="8987966" h="1636087">
                  <a:moveTo>
                    <a:pt x="0" y="0"/>
                  </a:moveTo>
                  <a:lnTo>
                    <a:pt x="449398" y="102469"/>
                  </a:lnTo>
                  <a:lnTo>
                    <a:pt x="898796" y="141059"/>
                  </a:lnTo>
                  <a:lnTo>
                    <a:pt x="1348194" y="191078"/>
                  </a:lnTo>
                  <a:lnTo>
                    <a:pt x="1797593" y="285270"/>
                  </a:lnTo>
                  <a:lnTo>
                    <a:pt x="2246991" y="418892"/>
                  </a:lnTo>
                  <a:lnTo>
                    <a:pt x="2696389" y="551072"/>
                  </a:lnTo>
                  <a:lnTo>
                    <a:pt x="3145788" y="668816"/>
                  </a:lnTo>
                  <a:lnTo>
                    <a:pt x="3595186" y="776002"/>
                  </a:lnTo>
                  <a:lnTo>
                    <a:pt x="4044584" y="872579"/>
                  </a:lnTo>
                  <a:lnTo>
                    <a:pt x="4493983" y="961723"/>
                  </a:lnTo>
                  <a:lnTo>
                    <a:pt x="4943381" y="1047524"/>
                  </a:lnTo>
                  <a:lnTo>
                    <a:pt x="5392779" y="1126870"/>
                  </a:lnTo>
                  <a:lnTo>
                    <a:pt x="5842178" y="1201364"/>
                  </a:lnTo>
                  <a:lnTo>
                    <a:pt x="6291576" y="1271740"/>
                  </a:lnTo>
                  <a:lnTo>
                    <a:pt x="6740974" y="1338534"/>
                  </a:lnTo>
                  <a:lnTo>
                    <a:pt x="7190373" y="1403422"/>
                  </a:lnTo>
                  <a:lnTo>
                    <a:pt x="7639771" y="1464897"/>
                  </a:lnTo>
                  <a:lnTo>
                    <a:pt x="8089169" y="1523700"/>
                  </a:lnTo>
                  <a:lnTo>
                    <a:pt x="8538568" y="1581711"/>
                  </a:lnTo>
                  <a:lnTo>
                    <a:pt x="8987966" y="163608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2103655" y="3314096"/>
              <a:ext cx="8987966" cy="2007171"/>
            </a:xfrm>
            <a:custGeom>
              <a:avLst/>
              <a:pathLst>
                <a:path w="8987966" h="2007171">
                  <a:moveTo>
                    <a:pt x="8987966" y="2007171"/>
                  </a:moveTo>
                  <a:lnTo>
                    <a:pt x="8538568" y="1948760"/>
                  </a:lnTo>
                  <a:lnTo>
                    <a:pt x="8089169" y="1886133"/>
                  </a:lnTo>
                  <a:lnTo>
                    <a:pt x="7639771" y="1820729"/>
                  </a:lnTo>
                  <a:lnTo>
                    <a:pt x="7190373" y="1751593"/>
                  </a:lnTo>
                  <a:lnTo>
                    <a:pt x="6740974" y="1677239"/>
                  </a:lnTo>
                  <a:lnTo>
                    <a:pt x="6291576" y="1599450"/>
                  </a:lnTo>
                  <a:lnTo>
                    <a:pt x="5842178" y="1516702"/>
                  </a:lnTo>
                  <a:lnTo>
                    <a:pt x="5392779" y="1427490"/>
                  </a:lnTo>
                  <a:lnTo>
                    <a:pt x="4943381" y="1331760"/>
                  </a:lnTo>
                  <a:lnTo>
                    <a:pt x="4493983" y="1228838"/>
                  </a:lnTo>
                  <a:lnTo>
                    <a:pt x="4044584" y="1120332"/>
                  </a:lnTo>
                  <a:lnTo>
                    <a:pt x="3595186" y="1002345"/>
                  </a:lnTo>
                  <a:lnTo>
                    <a:pt x="3145788" y="873906"/>
                  </a:lnTo>
                  <a:lnTo>
                    <a:pt x="2696389" y="736217"/>
                  </a:lnTo>
                  <a:lnTo>
                    <a:pt x="2246991" y="585844"/>
                  </a:lnTo>
                  <a:lnTo>
                    <a:pt x="1797593" y="425717"/>
                  </a:lnTo>
                  <a:lnTo>
                    <a:pt x="1348194" y="305790"/>
                  </a:lnTo>
                  <a:lnTo>
                    <a:pt x="898796" y="222209"/>
                  </a:lnTo>
                  <a:lnTo>
                    <a:pt x="449398" y="121096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6"/>
            <p:cNvSpPr/>
            <p:nvPr/>
          </p:nvSpPr>
          <p:spPr>
            <a:xfrm>
              <a:off x="2103655" y="3314096"/>
              <a:ext cx="8987966" cy="1845186"/>
            </a:xfrm>
            <a:custGeom>
              <a:avLst/>
              <a:pathLst>
                <a:path w="8987966" h="1845186">
                  <a:moveTo>
                    <a:pt x="0" y="3208"/>
                  </a:moveTo>
                  <a:lnTo>
                    <a:pt x="449398" y="105677"/>
                  </a:lnTo>
                  <a:lnTo>
                    <a:pt x="898796" y="144268"/>
                  </a:lnTo>
                  <a:lnTo>
                    <a:pt x="1348194" y="194287"/>
                  </a:lnTo>
                  <a:lnTo>
                    <a:pt x="1797593" y="288235"/>
                  </a:lnTo>
                  <a:lnTo>
                    <a:pt x="2246991" y="421103"/>
                  </a:lnTo>
                  <a:lnTo>
                    <a:pt x="2696389" y="552030"/>
                  </a:lnTo>
                  <a:lnTo>
                    <a:pt x="3145788" y="667995"/>
                  </a:lnTo>
                  <a:lnTo>
                    <a:pt x="3595186" y="772311"/>
                  </a:lnTo>
                  <a:lnTo>
                    <a:pt x="4044584" y="864273"/>
                  </a:lnTo>
                  <a:lnTo>
                    <a:pt x="4493983" y="946963"/>
                  </a:lnTo>
                  <a:lnTo>
                    <a:pt x="4943381" y="1024162"/>
                  </a:lnTo>
                  <a:lnTo>
                    <a:pt x="5392779" y="1092407"/>
                  </a:lnTo>
                  <a:lnTo>
                    <a:pt x="5842178" y="1153287"/>
                  </a:lnTo>
                  <a:lnTo>
                    <a:pt x="6291576" y="1207729"/>
                  </a:lnTo>
                  <a:lnTo>
                    <a:pt x="6740974" y="1256517"/>
                  </a:lnTo>
                  <a:lnTo>
                    <a:pt x="7190373" y="1300916"/>
                  </a:lnTo>
                  <a:lnTo>
                    <a:pt x="7639771" y="1339027"/>
                  </a:lnTo>
                  <a:lnTo>
                    <a:pt x="8089169" y="1371687"/>
                  </a:lnTo>
                  <a:lnTo>
                    <a:pt x="8538568" y="1401853"/>
                  </a:lnTo>
                  <a:lnTo>
                    <a:pt x="8987966" y="1427711"/>
                  </a:lnTo>
                  <a:lnTo>
                    <a:pt x="8987966" y="1845186"/>
                  </a:lnTo>
                  <a:lnTo>
                    <a:pt x="8538568" y="1806716"/>
                  </a:lnTo>
                  <a:lnTo>
                    <a:pt x="8089169" y="1764068"/>
                  </a:lnTo>
                  <a:lnTo>
                    <a:pt x="7639771" y="1717802"/>
                  </a:lnTo>
                  <a:lnTo>
                    <a:pt x="7190373" y="1666115"/>
                  </a:lnTo>
                  <a:lnTo>
                    <a:pt x="6740974" y="1607330"/>
                  </a:lnTo>
                  <a:lnTo>
                    <a:pt x="6291576" y="1543511"/>
                  </a:lnTo>
                  <a:lnTo>
                    <a:pt x="5842178" y="1473405"/>
                  </a:lnTo>
                  <a:lnTo>
                    <a:pt x="5392779" y="1395208"/>
                  </a:lnTo>
                  <a:lnTo>
                    <a:pt x="4943381" y="1308651"/>
                  </a:lnTo>
                  <a:lnTo>
                    <a:pt x="4493983" y="1212983"/>
                  </a:lnTo>
                  <a:lnTo>
                    <a:pt x="4044584" y="1110024"/>
                  </a:lnTo>
                  <a:lnTo>
                    <a:pt x="3595186" y="996080"/>
                  </a:lnTo>
                  <a:lnTo>
                    <a:pt x="3145788" y="870198"/>
                  </a:lnTo>
                  <a:lnTo>
                    <a:pt x="2696389" y="734120"/>
                  </a:lnTo>
                  <a:lnTo>
                    <a:pt x="2246991" y="584905"/>
                  </a:lnTo>
                  <a:lnTo>
                    <a:pt x="1797593" y="425485"/>
                  </a:lnTo>
                  <a:lnTo>
                    <a:pt x="1348194" y="305790"/>
                  </a:lnTo>
                  <a:lnTo>
                    <a:pt x="898796" y="222209"/>
                  </a:lnTo>
                  <a:lnTo>
                    <a:pt x="449398" y="121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582A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2103655" y="3317305"/>
              <a:ext cx="8987966" cy="1424503"/>
            </a:xfrm>
            <a:custGeom>
              <a:avLst/>
              <a:pathLst>
                <a:path w="8987966" h="1424503">
                  <a:moveTo>
                    <a:pt x="0" y="0"/>
                  </a:moveTo>
                  <a:lnTo>
                    <a:pt x="449398" y="102469"/>
                  </a:lnTo>
                  <a:lnTo>
                    <a:pt x="898796" y="141059"/>
                  </a:lnTo>
                  <a:lnTo>
                    <a:pt x="1348194" y="191078"/>
                  </a:lnTo>
                  <a:lnTo>
                    <a:pt x="1797593" y="285026"/>
                  </a:lnTo>
                  <a:lnTo>
                    <a:pt x="2246991" y="417895"/>
                  </a:lnTo>
                  <a:lnTo>
                    <a:pt x="2696389" y="548822"/>
                  </a:lnTo>
                  <a:lnTo>
                    <a:pt x="3145788" y="664787"/>
                  </a:lnTo>
                  <a:lnTo>
                    <a:pt x="3595186" y="769102"/>
                  </a:lnTo>
                  <a:lnTo>
                    <a:pt x="4044584" y="861064"/>
                  </a:lnTo>
                  <a:lnTo>
                    <a:pt x="4493983" y="943754"/>
                  </a:lnTo>
                  <a:lnTo>
                    <a:pt x="4943381" y="1020954"/>
                  </a:lnTo>
                  <a:lnTo>
                    <a:pt x="5392779" y="1089198"/>
                  </a:lnTo>
                  <a:lnTo>
                    <a:pt x="5842178" y="1150078"/>
                  </a:lnTo>
                  <a:lnTo>
                    <a:pt x="6291576" y="1204520"/>
                  </a:lnTo>
                  <a:lnTo>
                    <a:pt x="6740974" y="1253309"/>
                  </a:lnTo>
                  <a:lnTo>
                    <a:pt x="7190373" y="1297707"/>
                  </a:lnTo>
                  <a:lnTo>
                    <a:pt x="7639771" y="1335818"/>
                  </a:lnTo>
                  <a:lnTo>
                    <a:pt x="8089169" y="1368478"/>
                  </a:lnTo>
                  <a:lnTo>
                    <a:pt x="8538568" y="1398645"/>
                  </a:lnTo>
                  <a:lnTo>
                    <a:pt x="8987966" y="142450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2103655" y="3314096"/>
              <a:ext cx="8987966" cy="1845186"/>
            </a:xfrm>
            <a:custGeom>
              <a:avLst/>
              <a:pathLst>
                <a:path w="8987966" h="1845186">
                  <a:moveTo>
                    <a:pt x="8987966" y="1845186"/>
                  </a:moveTo>
                  <a:lnTo>
                    <a:pt x="8538568" y="1806716"/>
                  </a:lnTo>
                  <a:lnTo>
                    <a:pt x="8089169" y="1764068"/>
                  </a:lnTo>
                  <a:lnTo>
                    <a:pt x="7639771" y="1717802"/>
                  </a:lnTo>
                  <a:lnTo>
                    <a:pt x="7190373" y="1666115"/>
                  </a:lnTo>
                  <a:lnTo>
                    <a:pt x="6740974" y="1607330"/>
                  </a:lnTo>
                  <a:lnTo>
                    <a:pt x="6291576" y="1543511"/>
                  </a:lnTo>
                  <a:lnTo>
                    <a:pt x="5842178" y="1473405"/>
                  </a:lnTo>
                  <a:lnTo>
                    <a:pt x="5392779" y="1395208"/>
                  </a:lnTo>
                  <a:lnTo>
                    <a:pt x="4943381" y="1308651"/>
                  </a:lnTo>
                  <a:lnTo>
                    <a:pt x="4493983" y="1212983"/>
                  </a:lnTo>
                  <a:lnTo>
                    <a:pt x="4044584" y="1110024"/>
                  </a:lnTo>
                  <a:lnTo>
                    <a:pt x="3595186" y="996080"/>
                  </a:lnTo>
                  <a:lnTo>
                    <a:pt x="3145788" y="870198"/>
                  </a:lnTo>
                  <a:lnTo>
                    <a:pt x="2696389" y="734120"/>
                  </a:lnTo>
                  <a:lnTo>
                    <a:pt x="2246991" y="584905"/>
                  </a:lnTo>
                  <a:lnTo>
                    <a:pt x="1797593" y="425485"/>
                  </a:lnTo>
                  <a:lnTo>
                    <a:pt x="1348194" y="305790"/>
                  </a:lnTo>
                  <a:lnTo>
                    <a:pt x="898796" y="222209"/>
                  </a:lnTo>
                  <a:lnTo>
                    <a:pt x="449398" y="121096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2103655" y="2715797"/>
              <a:ext cx="8987966" cy="943379"/>
            </a:xfrm>
            <a:custGeom>
              <a:avLst/>
              <a:pathLst>
                <a:path w="8987966" h="943379">
                  <a:moveTo>
                    <a:pt x="0" y="599903"/>
                  </a:moveTo>
                  <a:lnTo>
                    <a:pt x="449398" y="711681"/>
                  </a:lnTo>
                  <a:lnTo>
                    <a:pt x="898796" y="781611"/>
                  </a:lnTo>
                  <a:lnTo>
                    <a:pt x="1348194" y="848637"/>
                  </a:lnTo>
                  <a:lnTo>
                    <a:pt x="1797593" y="897747"/>
                  </a:lnTo>
                  <a:lnTo>
                    <a:pt x="2246991" y="926274"/>
                  </a:lnTo>
                  <a:lnTo>
                    <a:pt x="2696389" y="943213"/>
                  </a:lnTo>
                  <a:lnTo>
                    <a:pt x="3145788" y="943379"/>
                  </a:lnTo>
                  <a:lnTo>
                    <a:pt x="3595186" y="928638"/>
                  </a:lnTo>
                  <a:lnTo>
                    <a:pt x="4044584" y="898562"/>
                  </a:lnTo>
                  <a:lnTo>
                    <a:pt x="4493983" y="855508"/>
                  </a:lnTo>
                  <a:lnTo>
                    <a:pt x="4943381" y="803070"/>
                  </a:lnTo>
                  <a:lnTo>
                    <a:pt x="5392779" y="738478"/>
                  </a:lnTo>
                  <a:lnTo>
                    <a:pt x="5842178" y="663513"/>
                  </a:lnTo>
                  <a:lnTo>
                    <a:pt x="6291576" y="579921"/>
                  </a:lnTo>
                  <a:lnTo>
                    <a:pt x="6740974" y="490630"/>
                  </a:lnTo>
                  <a:lnTo>
                    <a:pt x="7190373" y="397264"/>
                  </a:lnTo>
                  <a:lnTo>
                    <a:pt x="7639771" y="298779"/>
                  </a:lnTo>
                  <a:lnTo>
                    <a:pt x="8089169" y="197643"/>
                  </a:lnTo>
                  <a:lnTo>
                    <a:pt x="8538568" y="97829"/>
                  </a:lnTo>
                  <a:lnTo>
                    <a:pt x="8987966" y="0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2103655" y="3315700"/>
              <a:ext cx="8987966" cy="1833252"/>
            </a:xfrm>
            <a:custGeom>
              <a:avLst/>
              <a:pathLst>
                <a:path w="8987966" h="1833252">
                  <a:moveTo>
                    <a:pt x="0" y="0"/>
                  </a:moveTo>
                  <a:lnTo>
                    <a:pt x="449398" y="111778"/>
                  </a:lnTo>
                  <a:lnTo>
                    <a:pt x="898796" y="181708"/>
                  </a:lnTo>
                  <a:lnTo>
                    <a:pt x="1348194" y="248733"/>
                  </a:lnTo>
                  <a:lnTo>
                    <a:pt x="1797593" y="356063"/>
                  </a:lnTo>
                  <a:lnTo>
                    <a:pt x="2246991" y="503312"/>
                  </a:lnTo>
                  <a:lnTo>
                    <a:pt x="2696389" y="644944"/>
                  </a:lnTo>
                  <a:lnTo>
                    <a:pt x="3145788" y="773111"/>
                  </a:lnTo>
                  <a:lnTo>
                    <a:pt x="3595186" y="891482"/>
                  </a:lnTo>
                  <a:lnTo>
                    <a:pt x="4044584" y="999422"/>
                  </a:lnTo>
                  <a:lnTo>
                    <a:pt x="4493983" y="1098954"/>
                  </a:lnTo>
                  <a:lnTo>
                    <a:pt x="4943381" y="1194057"/>
                  </a:lnTo>
                  <a:lnTo>
                    <a:pt x="5392779" y="1282401"/>
                  </a:lnTo>
                  <a:lnTo>
                    <a:pt x="5842178" y="1365089"/>
                  </a:lnTo>
                  <a:lnTo>
                    <a:pt x="6291576" y="1442473"/>
                  </a:lnTo>
                  <a:lnTo>
                    <a:pt x="6740974" y="1515599"/>
                  </a:lnTo>
                  <a:lnTo>
                    <a:pt x="7190373" y="1586055"/>
                  </a:lnTo>
                  <a:lnTo>
                    <a:pt x="7639771" y="1652163"/>
                  </a:lnTo>
                  <a:lnTo>
                    <a:pt x="8089169" y="1715064"/>
                  </a:lnTo>
                  <a:lnTo>
                    <a:pt x="8538568" y="1776123"/>
                  </a:lnTo>
                  <a:lnTo>
                    <a:pt x="8987966" y="1833252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2103655" y="3315700"/>
              <a:ext cx="8987966" cy="1648035"/>
            </a:xfrm>
            <a:custGeom>
              <a:avLst/>
              <a:pathLst>
                <a:path w="8987966" h="1648035">
                  <a:moveTo>
                    <a:pt x="0" y="0"/>
                  </a:moveTo>
                  <a:lnTo>
                    <a:pt x="449398" y="111778"/>
                  </a:lnTo>
                  <a:lnTo>
                    <a:pt x="898796" y="181708"/>
                  </a:lnTo>
                  <a:lnTo>
                    <a:pt x="1348194" y="248733"/>
                  </a:lnTo>
                  <a:lnTo>
                    <a:pt x="1797593" y="355825"/>
                  </a:lnTo>
                  <a:lnTo>
                    <a:pt x="2246991" y="502344"/>
                  </a:lnTo>
                  <a:lnTo>
                    <a:pt x="2696389" y="642772"/>
                  </a:lnTo>
                  <a:lnTo>
                    <a:pt x="3145788" y="769245"/>
                  </a:lnTo>
                  <a:lnTo>
                    <a:pt x="3595186" y="884906"/>
                  </a:lnTo>
                  <a:lnTo>
                    <a:pt x="4044584" y="988525"/>
                  </a:lnTo>
                  <a:lnTo>
                    <a:pt x="4493983" y="1082071"/>
                  </a:lnTo>
                  <a:lnTo>
                    <a:pt x="4943381" y="1169271"/>
                  </a:lnTo>
                  <a:lnTo>
                    <a:pt x="5392779" y="1247519"/>
                  </a:lnTo>
                  <a:lnTo>
                    <a:pt x="5842178" y="1317953"/>
                  </a:lnTo>
                  <a:lnTo>
                    <a:pt x="6291576" y="1381132"/>
                  </a:lnTo>
                  <a:lnTo>
                    <a:pt x="6740974" y="1438384"/>
                  </a:lnTo>
                  <a:lnTo>
                    <a:pt x="7190373" y="1490961"/>
                  </a:lnTo>
                  <a:lnTo>
                    <a:pt x="7639771" y="1536853"/>
                  </a:lnTo>
                  <a:lnTo>
                    <a:pt x="8089169" y="1577357"/>
                  </a:lnTo>
                  <a:lnTo>
                    <a:pt x="8538568" y="1614795"/>
                  </a:lnTo>
                  <a:lnTo>
                    <a:pt x="8987966" y="1648035"/>
                  </a:lnTo>
                </a:path>
              </a:pathLst>
            </a:custGeom>
            <a:ln w="28575" cap="flat">
              <a:solidFill>
                <a:srgbClr val="D45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2"/>
            <p:cNvSpPr/>
            <p:nvPr/>
          </p:nvSpPr>
          <p:spPr>
            <a:xfrm>
              <a:off x="1297498" y="6400967"/>
              <a:ext cx="254272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852576" y="4745385"/>
              <a:ext cx="699194" cy="2111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$1,000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852576" y="3097282"/>
              <a:ext cx="699194" cy="2111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$2,000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852576" y="1449179"/>
              <a:ext cx="699194" cy="2111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$3,000</a:t>
              </a:r>
            </a:p>
          </p:txBody>
        </p:sp>
        <p:sp>
          <p:nvSpPr>
            <p:cNvPr id="28" name="pl26"/>
            <p:cNvSpPr/>
            <p:nvPr/>
          </p:nvSpPr>
          <p:spPr>
            <a:xfrm>
              <a:off x="1654257" y="6522690"/>
              <a:ext cx="9886762" cy="0"/>
            </a:xfrm>
            <a:custGeom>
              <a:avLst/>
              <a:pathLst>
                <a:path w="9886762" h="0">
                  <a:moveTo>
                    <a:pt x="0" y="0"/>
                  </a:moveTo>
                  <a:lnTo>
                    <a:pt x="9886762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2103655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4350646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6597638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8844630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11091621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2"/>
            <p:cNvSpPr/>
            <p:nvPr/>
          </p:nvSpPr>
          <p:spPr>
            <a:xfrm>
              <a:off x="1849382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4096374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2025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6343365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8590357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2035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10837348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2022-01-10T01:20:33Z</dcterms:created>
  <dcterms:modified xsi:type="dcterms:W3CDTF">2022-01-10T12:20:34Z</dcterms:modified>
  <cp:lastModifiedBy>lffox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